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834" r:id="rId1"/>
  </p:sldMasterIdLst>
  <p:sldIdLst>
    <p:sldId id="271" r:id="rId2"/>
    <p:sldId id="270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256" y="-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4/15/2020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4/15/2020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4/15/2020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4/15/2020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4/15/2020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4/15/2020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4/15/2020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4/15/2020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4/15/2020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4/15/2020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4/15/2020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4/15/2020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9" Type="http://schemas.openxmlformats.org/officeDocument/2006/relationships/image" Target="../media/image4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49.png"/><Relationship Id="rId7" Type="http://schemas.openxmlformats.org/officeDocument/2006/relationships/image" Target="../media/image3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4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54.png"/><Relationship Id="rId4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image" Target="../media/image65.png"/><Relationship Id="rId18" Type="http://schemas.openxmlformats.org/officeDocument/2006/relationships/image" Target="../media/image40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12" Type="http://schemas.openxmlformats.org/officeDocument/2006/relationships/image" Target="../media/image64.png"/><Relationship Id="rId17" Type="http://schemas.openxmlformats.org/officeDocument/2006/relationships/image" Target="../media/image39.png"/><Relationship Id="rId2" Type="http://schemas.openxmlformats.org/officeDocument/2006/relationships/image" Target="../media/image55.png"/><Relationship Id="rId16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11" Type="http://schemas.openxmlformats.org/officeDocument/2006/relationships/image" Target="../media/image63.png"/><Relationship Id="rId5" Type="http://schemas.openxmlformats.org/officeDocument/2006/relationships/image" Target="../media/image58.png"/><Relationship Id="rId15" Type="http://schemas.openxmlformats.org/officeDocument/2006/relationships/image" Target="../media/image67.png"/><Relationship Id="rId10" Type="http://schemas.openxmlformats.org/officeDocument/2006/relationships/image" Target="../media/image49.png"/><Relationship Id="rId19" Type="http://schemas.openxmlformats.org/officeDocument/2006/relationships/image" Target="../media/image47.png"/><Relationship Id="rId4" Type="http://schemas.openxmlformats.org/officeDocument/2006/relationships/image" Target="../media/image57.png"/><Relationship Id="rId9" Type="http://schemas.openxmlformats.org/officeDocument/2006/relationships/image" Target="../media/image62.png"/><Relationship Id="rId14" Type="http://schemas.openxmlformats.org/officeDocument/2006/relationships/image" Target="../media/image6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70.png"/><Relationship Id="rId7" Type="http://schemas.openxmlformats.org/officeDocument/2006/relationships/image" Target="../media/image72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71.png"/><Relationship Id="rId10" Type="http://schemas.openxmlformats.org/officeDocument/2006/relationships/image" Target="../media/image40.png"/><Relationship Id="rId4" Type="http://schemas.openxmlformats.org/officeDocument/2006/relationships/image" Target="../media/image35.png"/><Relationship Id="rId9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6.png"/><Relationship Id="rId7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7.png"/><Relationship Id="rId7" Type="http://schemas.openxmlformats.org/officeDocument/2006/relationships/image" Target="../media/image1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29.png"/><Relationship Id="rId10" Type="http://schemas.openxmlformats.org/officeDocument/2006/relationships/image" Target="../media/image32.png"/><Relationship Id="rId4" Type="http://schemas.openxmlformats.org/officeDocument/2006/relationships/image" Target="../media/image28.png"/><Relationship Id="rId9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255488" cy="136207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 smtClean="0"/>
              <a:t>Technical &amp; Methodological Principles in Psychological Testing</a:t>
            </a:r>
            <a:br>
              <a:rPr lang="en-US" sz="4000" dirty="0" smtClean="0"/>
            </a:br>
            <a:endParaRPr lang="en-US" sz="40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1066800" y="4343400"/>
            <a:ext cx="6255488" cy="743507"/>
          </a:xfrm>
        </p:spPr>
        <p:txBody>
          <a:bodyPr>
            <a:no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By: 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Ansa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Ahmad </a:t>
            </a:r>
          </a:p>
          <a:p>
            <a:pPr algn="ctr"/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Department of: Applied Psychology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36448" y="1001267"/>
            <a:ext cx="6704330" cy="365760"/>
            <a:chOff x="536448" y="1001267"/>
            <a:chExt cx="6704330" cy="365760"/>
          </a:xfrm>
        </p:grpSpPr>
        <p:sp>
          <p:nvSpPr>
            <p:cNvPr id="3" name="object 3"/>
            <p:cNvSpPr/>
            <p:nvPr/>
          </p:nvSpPr>
          <p:spPr>
            <a:xfrm>
              <a:off x="537972" y="1002791"/>
              <a:ext cx="6701028" cy="362712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7153655" y="1278635"/>
              <a:ext cx="86868" cy="8839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759708" y="1109471"/>
              <a:ext cx="2995930" cy="127635"/>
            </a:xfrm>
            <a:custGeom>
              <a:avLst/>
              <a:gdLst/>
              <a:ahLst/>
              <a:cxnLst/>
              <a:rect l="l" t="t" r="r" b="b"/>
              <a:pathLst>
                <a:path w="2995929" h="127634">
                  <a:moveTo>
                    <a:pt x="2954273" y="0"/>
                  </a:moveTo>
                  <a:lnTo>
                    <a:pt x="2912871" y="127635"/>
                  </a:lnTo>
                  <a:lnTo>
                    <a:pt x="2995675" y="127635"/>
                  </a:lnTo>
                  <a:lnTo>
                    <a:pt x="2954273" y="0"/>
                  </a:lnTo>
                  <a:close/>
                </a:path>
                <a:path w="2995929" h="127634">
                  <a:moveTo>
                    <a:pt x="1957958" y="0"/>
                  </a:moveTo>
                  <a:lnTo>
                    <a:pt x="1916556" y="127635"/>
                  </a:lnTo>
                  <a:lnTo>
                    <a:pt x="1999361" y="127635"/>
                  </a:lnTo>
                  <a:lnTo>
                    <a:pt x="1957958" y="0"/>
                  </a:lnTo>
                  <a:close/>
                </a:path>
                <a:path w="2995929" h="127634">
                  <a:moveTo>
                    <a:pt x="41401" y="0"/>
                  </a:moveTo>
                  <a:lnTo>
                    <a:pt x="0" y="127635"/>
                  </a:lnTo>
                  <a:lnTo>
                    <a:pt x="82803" y="127635"/>
                  </a:lnTo>
                  <a:lnTo>
                    <a:pt x="41401" y="0"/>
                  </a:lnTo>
                  <a:close/>
                </a:path>
              </a:pathLst>
            </a:custGeom>
            <a:ln w="3175">
              <a:solidFill>
                <a:srgbClr val="57124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153655" y="1088135"/>
              <a:ext cx="86868" cy="8839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97408" y="1059179"/>
              <a:ext cx="108204" cy="115824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967983" y="1059179"/>
              <a:ext cx="102108" cy="10210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638043" y="1056131"/>
              <a:ext cx="176783" cy="249936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034540" y="1056131"/>
              <a:ext cx="176783" cy="249936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37972" y="1002791"/>
              <a:ext cx="6556375" cy="356235"/>
            </a:xfrm>
            <a:custGeom>
              <a:avLst/>
              <a:gdLst/>
              <a:ahLst/>
              <a:cxnLst/>
              <a:rect l="l" t="t" r="r" b="b"/>
              <a:pathLst>
                <a:path w="6556375" h="356234">
                  <a:moveTo>
                    <a:pt x="5663057" y="6096"/>
                  </a:moveTo>
                  <a:lnTo>
                    <a:pt x="5882894" y="6096"/>
                  </a:lnTo>
                  <a:lnTo>
                    <a:pt x="5882894" y="60452"/>
                  </a:lnTo>
                  <a:lnTo>
                    <a:pt x="5724144" y="60452"/>
                  </a:lnTo>
                  <a:lnTo>
                    <a:pt x="5724144" y="140970"/>
                  </a:lnTo>
                  <a:lnTo>
                    <a:pt x="5837936" y="140970"/>
                  </a:lnTo>
                  <a:lnTo>
                    <a:pt x="5837936" y="192912"/>
                  </a:lnTo>
                  <a:lnTo>
                    <a:pt x="5724144" y="192912"/>
                  </a:lnTo>
                  <a:lnTo>
                    <a:pt x="5724144" y="296037"/>
                  </a:lnTo>
                  <a:lnTo>
                    <a:pt x="5880354" y="296037"/>
                  </a:lnTo>
                  <a:lnTo>
                    <a:pt x="5880354" y="350393"/>
                  </a:lnTo>
                  <a:lnTo>
                    <a:pt x="5663057" y="350393"/>
                  </a:lnTo>
                  <a:lnTo>
                    <a:pt x="5663057" y="6096"/>
                  </a:lnTo>
                  <a:close/>
                </a:path>
                <a:path w="6556375" h="356234">
                  <a:moveTo>
                    <a:pt x="4629785" y="6096"/>
                  </a:moveTo>
                  <a:lnTo>
                    <a:pt x="4915027" y="6096"/>
                  </a:lnTo>
                  <a:lnTo>
                    <a:pt x="4915027" y="60452"/>
                  </a:lnTo>
                  <a:lnTo>
                    <a:pt x="4800473" y="60452"/>
                  </a:lnTo>
                  <a:lnTo>
                    <a:pt x="4800473" y="350393"/>
                  </a:lnTo>
                  <a:lnTo>
                    <a:pt x="4739386" y="350393"/>
                  </a:lnTo>
                  <a:lnTo>
                    <a:pt x="4739386" y="60452"/>
                  </a:lnTo>
                  <a:lnTo>
                    <a:pt x="4629785" y="60452"/>
                  </a:lnTo>
                  <a:lnTo>
                    <a:pt x="4629785" y="6096"/>
                  </a:lnTo>
                  <a:close/>
                </a:path>
                <a:path w="6556375" h="356234">
                  <a:moveTo>
                    <a:pt x="4139183" y="6096"/>
                  </a:moveTo>
                  <a:lnTo>
                    <a:pt x="4359020" y="6096"/>
                  </a:lnTo>
                  <a:lnTo>
                    <a:pt x="4359020" y="60452"/>
                  </a:lnTo>
                  <a:lnTo>
                    <a:pt x="4200270" y="60452"/>
                  </a:lnTo>
                  <a:lnTo>
                    <a:pt x="4200270" y="140970"/>
                  </a:lnTo>
                  <a:lnTo>
                    <a:pt x="4314063" y="140970"/>
                  </a:lnTo>
                  <a:lnTo>
                    <a:pt x="4314063" y="192912"/>
                  </a:lnTo>
                  <a:lnTo>
                    <a:pt x="4200270" y="192912"/>
                  </a:lnTo>
                  <a:lnTo>
                    <a:pt x="4200270" y="296037"/>
                  </a:lnTo>
                  <a:lnTo>
                    <a:pt x="4356481" y="296037"/>
                  </a:lnTo>
                  <a:lnTo>
                    <a:pt x="4356481" y="350393"/>
                  </a:lnTo>
                  <a:lnTo>
                    <a:pt x="4139183" y="350393"/>
                  </a:lnTo>
                  <a:lnTo>
                    <a:pt x="4139183" y="6096"/>
                  </a:lnTo>
                  <a:close/>
                </a:path>
                <a:path w="6556375" h="356234">
                  <a:moveTo>
                    <a:pt x="3812920" y="6096"/>
                  </a:moveTo>
                  <a:lnTo>
                    <a:pt x="4098163" y="6096"/>
                  </a:lnTo>
                  <a:lnTo>
                    <a:pt x="4098163" y="60452"/>
                  </a:lnTo>
                  <a:lnTo>
                    <a:pt x="3983608" y="60452"/>
                  </a:lnTo>
                  <a:lnTo>
                    <a:pt x="3983608" y="350393"/>
                  </a:lnTo>
                  <a:lnTo>
                    <a:pt x="3922522" y="350393"/>
                  </a:lnTo>
                  <a:lnTo>
                    <a:pt x="3922522" y="60452"/>
                  </a:lnTo>
                  <a:lnTo>
                    <a:pt x="3812920" y="60452"/>
                  </a:lnTo>
                  <a:lnTo>
                    <a:pt x="3812920" y="6096"/>
                  </a:lnTo>
                  <a:close/>
                </a:path>
                <a:path w="6556375" h="356234">
                  <a:moveTo>
                    <a:pt x="3450336" y="6096"/>
                  </a:moveTo>
                  <a:lnTo>
                    <a:pt x="3511423" y="6096"/>
                  </a:lnTo>
                  <a:lnTo>
                    <a:pt x="3511423" y="296037"/>
                  </a:lnTo>
                  <a:lnTo>
                    <a:pt x="3667125" y="296037"/>
                  </a:lnTo>
                  <a:lnTo>
                    <a:pt x="3667125" y="350393"/>
                  </a:lnTo>
                  <a:lnTo>
                    <a:pt x="3450336" y="350393"/>
                  </a:lnTo>
                  <a:lnTo>
                    <a:pt x="3450336" y="6096"/>
                  </a:lnTo>
                  <a:close/>
                </a:path>
                <a:path w="6556375" h="356234">
                  <a:moveTo>
                    <a:pt x="2716911" y="350393"/>
                  </a:moveTo>
                  <a:lnTo>
                    <a:pt x="2777996" y="350393"/>
                  </a:lnTo>
                  <a:lnTo>
                    <a:pt x="2777996" y="6083"/>
                  </a:lnTo>
                  <a:lnTo>
                    <a:pt x="2716911" y="6083"/>
                  </a:lnTo>
                  <a:lnTo>
                    <a:pt x="2716911" y="350393"/>
                  </a:lnTo>
                  <a:close/>
                </a:path>
                <a:path w="6556375" h="356234">
                  <a:moveTo>
                    <a:pt x="1789176" y="6096"/>
                  </a:moveTo>
                  <a:lnTo>
                    <a:pt x="1850263" y="6096"/>
                  </a:lnTo>
                  <a:lnTo>
                    <a:pt x="1850263" y="296037"/>
                  </a:lnTo>
                  <a:lnTo>
                    <a:pt x="2005964" y="296037"/>
                  </a:lnTo>
                  <a:lnTo>
                    <a:pt x="2005964" y="350393"/>
                  </a:lnTo>
                  <a:lnTo>
                    <a:pt x="1789176" y="350393"/>
                  </a:lnTo>
                  <a:lnTo>
                    <a:pt x="1789176" y="6096"/>
                  </a:lnTo>
                  <a:close/>
                </a:path>
                <a:path w="6556375" h="356234">
                  <a:moveTo>
                    <a:pt x="1121664" y="6096"/>
                  </a:moveTo>
                  <a:lnTo>
                    <a:pt x="1182751" y="6096"/>
                  </a:lnTo>
                  <a:lnTo>
                    <a:pt x="1182751" y="140970"/>
                  </a:lnTo>
                  <a:lnTo>
                    <a:pt x="1319911" y="140970"/>
                  </a:lnTo>
                  <a:lnTo>
                    <a:pt x="1319911" y="6096"/>
                  </a:lnTo>
                  <a:lnTo>
                    <a:pt x="1380236" y="6096"/>
                  </a:lnTo>
                  <a:lnTo>
                    <a:pt x="1380236" y="350393"/>
                  </a:lnTo>
                  <a:lnTo>
                    <a:pt x="1319911" y="350393"/>
                  </a:lnTo>
                  <a:lnTo>
                    <a:pt x="1319911" y="195325"/>
                  </a:lnTo>
                  <a:lnTo>
                    <a:pt x="1182751" y="195325"/>
                  </a:lnTo>
                  <a:lnTo>
                    <a:pt x="1182751" y="350393"/>
                  </a:lnTo>
                  <a:lnTo>
                    <a:pt x="1121664" y="350393"/>
                  </a:lnTo>
                  <a:lnTo>
                    <a:pt x="1121664" y="6096"/>
                  </a:lnTo>
                  <a:close/>
                </a:path>
                <a:path w="6556375" h="356234">
                  <a:moveTo>
                    <a:pt x="496252" y="6096"/>
                  </a:moveTo>
                  <a:lnTo>
                    <a:pt x="561149" y="6096"/>
                  </a:lnTo>
                  <a:lnTo>
                    <a:pt x="642747" y="153035"/>
                  </a:lnTo>
                  <a:lnTo>
                    <a:pt x="724573" y="6096"/>
                  </a:lnTo>
                  <a:lnTo>
                    <a:pt x="789178" y="6096"/>
                  </a:lnTo>
                  <a:lnTo>
                    <a:pt x="673544" y="209169"/>
                  </a:lnTo>
                  <a:lnTo>
                    <a:pt x="673544" y="350393"/>
                  </a:lnTo>
                  <a:lnTo>
                    <a:pt x="612406" y="350393"/>
                  </a:lnTo>
                  <a:lnTo>
                    <a:pt x="612406" y="209169"/>
                  </a:lnTo>
                  <a:lnTo>
                    <a:pt x="496252" y="6096"/>
                  </a:lnTo>
                  <a:close/>
                </a:path>
                <a:path w="6556375" h="356234">
                  <a:moveTo>
                    <a:pt x="71488" y="3810"/>
                  </a:moveTo>
                  <a:lnTo>
                    <a:pt x="142112" y="10033"/>
                  </a:lnTo>
                  <a:lnTo>
                    <a:pt x="190830" y="28829"/>
                  </a:lnTo>
                  <a:lnTo>
                    <a:pt x="219125" y="60960"/>
                  </a:lnTo>
                  <a:lnTo>
                    <a:pt x="228574" y="106934"/>
                  </a:lnTo>
                  <a:lnTo>
                    <a:pt x="222986" y="149606"/>
                  </a:lnTo>
                  <a:lnTo>
                    <a:pt x="206222" y="182753"/>
                  </a:lnTo>
                  <a:lnTo>
                    <a:pt x="178282" y="206502"/>
                  </a:lnTo>
                  <a:lnTo>
                    <a:pt x="139166" y="220599"/>
                  </a:lnTo>
                  <a:lnTo>
                    <a:pt x="88887" y="225425"/>
                  </a:lnTo>
                  <a:lnTo>
                    <a:pt x="83273" y="225298"/>
                  </a:lnTo>
                  <a:lnTo>
                    <a:pt x="76771" y="225044"/>
                  </a:lnTo>
                  <a:lnTo>
                    <a:pt x="69392" y="224536"/>
                  </a:lnTo>
                  <a:lnTo>
                    <a:pt x="61137" y="223774"/>
                  </a:lnTo>
                  <a:lnTo>
                    <a:pt x="61137" y="350393"/>
                  </a:lnTo>
                  <a:lnTo>
                    <a:pt x="0" y="350393"/>
                  </a:lnTo>
                  <a:lnTo>
                    <a:pt x="0" y="6350"/>
                  </a:lnTo>
                  <a:lnTo>
                    <a:pt x="27393" y="5207"/>
                  </a:lnTo>
                  <a:lnTo>
                    <a:pt x="48437" y="4445"/>
                  </a:lnTo>
                  <a:lnTo>
                    <a:pt x="63144" y="3937"/>
                  </a:lnTo>
                  <a:lnTo>
                    <a:pt x="71488" y="3810"/>
                  </a:lnTo>
                  <a:close/>
                </a:path>
                <a:path w="6556375" h="356234">
                  <a:moveTo>
                    <a:pt x="5462778" y="2667"/>
                  </a:moveTo>
                  <a:lnTo>
                    <a:pt x="5520308" y="9017"/>
                  </a:lnTo>
                  <a:lnTo>
                    <a:pt x="5561330" y="28067"/>
                  </a:lnTo>
                  <a:lnTo>
                    <a:pt x="5585968" y="59690"/>
                  </a:lnTo>
                  <a:lnTo>
                    <a:pt x="5594095" y="104140"/>
                  </a:lnTo>
                  <a:lnTo>
                    <a:pt x="5592953" y="119125"/>
                  </a:lnTo>
                  <a:lnTo>
                    <a:pt x="5575935" y="159766"/>
                  </a:lnTo>
                  <a:lnTo>
                    <a:pt x="5543550" y="189230"/>
                  </a:lnTo>
                  <a:lnTo>
                    <a:pt x="5530342" y="195325"/>
                  </a:lnTo>
                  <a:lnTo>
                    <a:pt x="5632195" y="350393"/>
                  </a:lnTo>
                  <a:lnTo>
                    <a:pt x="5561583" y="350393"/>
                  </a:lnTo>
                  <a:lnTo>
                    <a:pt x="5469636" y="208280"/>
                  </a:lnTo>
                  <a:lnTo>
                    <a:pt x="5462016" y="208025"/>
                  </a:lnTo>
                  <a:lnTo>
                    <a:pt x="5452999" y="207772"/>
                  </a:lnTo>
                  <a:lnTo>
                    <a:pt x="5442712" y="207263"/>
                  </a:lnTo>
                  <a:lnTo>
                    <a:pt x="5430901" y="206629"/>
                  </a:lnTo>
                  <a:lnTo>
                    <a:pt x="5430901" y="350393"/>
                  </a:lnTo>
                  <a:lnTo>
                    <a:pt x="5367401" y="350393"/>
                  </a:lnTo>
                  <a:lnTo>
                    <a:pt x="5367401" y="6096"/>
                  </a:lnTo>
                  <a:lnTo>
                    <a:pt x="5371845" y="5969"/>
                  </a:lnTo>
                  <a:lnTo>
                    <a:pt x="5379974" y="5715"/>
                  </a:lnTo>
                  <a:lnTo>
                    <a:pt x="5391785" y="5207"/>
                  </a:lnTo>
                  <a:lnTo>
                    <a:pt x="5407152" y="4445"/>
                  </a:lnTo>
                  <a:lnTo>
                    <a:pt x="5423662" y="3683"/>
                  </a:lnTo>
                  <a:lnTo>
                    <a:pt x="5438394" y="3048"/>
                  </a:lnTo>
                  <a:lnTo>
                    <a:pt x="5451475" y="2794"/>
                  </a:lnTo>
                  <a:lnTo>
                    <a:pt x="5462778" y="2667"/>
                  </a:lnTo>
                  <a:close/>
                </a:path>
                <a:path w="6556375" h="356234">
                  <a:moveTo>
                    <a:pt x="6162548" y="1397"/>
                  </a:moveTo>
                  <a:lnTo>
                    <a:pt x="6189345" y="1397"/>
                  </a:lnTo>
                  <a:lnTo>
                    <a:pt x="6327775" y="350393"/>
                  </a:lnTo>
                  <a:lnTo>
                    <a:pt x="6260337" y="350393"/>
                  </a:lnTo>
                  <a:lnTo>
                    <a:pt x="6235192" y="280543"/>
                  </a:lnTo>
                  <a:lnTo>
                    <a:pt x="6117082" y="280543"/>
                  </a:lnTo>
                  <a:lnTo>
                    <a:pt x="6093079" y="350393"/>
                  </a:lnTo>
                  <a:lnTo>
                    <a:pt x="6025133" y="350393"/>
                  </a:lnTo>
                  <a:lnTo>
                    <a:pt x="6162548" y="1397"/>
                  </a:lnTo>
                  <a:close/>
                </a:path>
                <a:path w="6556375" h="356234">
                  <a:moveTo>
                    <a:pt x="5165979" y="1397"/>
                  </a:moveTo>
                  <a:lnTo>
                    <a:pt x="5192776" y="1397"/>
                  </a:lnTo>
                  <a:lnTo>
                    <a:pt x="5331079" y="350393"/>
                  </a:lnTo>
                  <a:lnTo>
                    <a:pt x="5263642" y="350393"/>
                  </a:lnTo>
                  <a:lnTo>
                    <a:pt x="5238495" y="280543"/>
                  </a:lnTo>
                  <a:lnTo>
                    <a:pt x="5120513" y="280543"/>
                  </a:lnTo>
                  <a:lnTo>
                    <a:pt x="5096510" y="350393"/>
                  </a:lnTo>
                  <a:lnTo>
                    <a:pt x="5028565" y="350393"/>
                  </a:lnTo>
                  <a:lnTo>
                    <a:pt x="5165979" y="1397"/>
                  </a:lnTo>
                  <a:close/>
                </a:path>
                <a:path w="6556375" h="356234">
                  <a:moveTo>
                    <a:pt x="3248787" y="1397"/>
                  </a:moveTo>
                  <a:lnTo>
                    <a:pt x="3275583" y="1397"/>
                  </a:lnTo>
                  <a:lnTo>
                    <a:pt x="3414014" y="350393"/>
                  </a:lnTo>
                  <a:lnTo>
                    <a:pt x="3346577" y="350393"/>
                  </a:lnTo>
                  <a:lnTo>
                    <a:pt x="3321430" y="280543"/>
                  </a:lnTo>
                  <a:lnTo>
                    <a:pt x="3203320" y="280543"/>
                  </a:lnTo>
                  <a:lnTo>
                    <a:pt x="3179317" y="350393"/>
                  </a:lnTo>
                  <a:lnTo>
                    <a:pt x="3111373" y="350393"/>
                  </a:lnTo>
                  <a:lnTo>
                    <a:pt x="3248787" y="1397"/>
                  </a:lnTo>
                  <a:close/>
                </a:path>
                <a:path w="6556375" h="356234">
                  <a:moveTo>
                    <a:pt x="6452743" y="254"/>
                  </a:moveTo>
                  <a:lnTo>
                    <a:pt x="6480683" y="1650"/>
                  </a:lnTo>
                  <a:lnTo>
                    <a:pt x="6504558" y="5842"/>
                  </a:lnTo>
                  <a:lnTo>
                    <a:pt x="6524498" y="12827"/>
                  </a:lnTo>
                  <a:lnTo>
                    <a:pt x="6540373" y="22606"/>
                  </a:lnTo>
                  <a:lnTo>
                    <a:pt x="6521831" y="75311"/>
                  </a:lnTo>
                  <a:lnTo>
                    <a:pt x="6505575" y="65150"/>
                  </a:lnTo>
                  <a:lnTo>
                    <a:pt x="6488810" y="57912"/>
                  </a:lnTo>
                  <a:lnTo>
                    <a:pt x="6471538" y="53594"/>
                  </a:lnTo>
                  <a:lnTo>
                    <a:pt x="6453885" y="52197"/>
                  </a:lnTo>
                  <a:lnTo>
                    <a:pt x="6443980" y="52832"/>
                  </a:lnTo>
                  <a:lnTo>
                    <a:pt x="6412357" y="76200"/>
                  </a:lnTo>
                  <a:lnTo>
                    <a:pt x="6409435" y="92329"/>
                  </a:lnTo>
                  <a:lnTo>
                    <a:pt x="6413627" y="107315"/>
                  </a:lnTo>
                  <a:lnTo>
                    <a:pt x="6425819" y="122555"/>
                  </a:lnTo>
                  <a:lnTo>
                    <a:pt x="6446393" y="138175"/>
                  </a:lnTo>
                  <a:lnTo>
                    <a:pt x="6475095" y="153924"/>
                  </a:lnTo>
                  <a:lnTo>
                    <a:pt x="6491224" y="162306"/>
                  </a:lnTo>
                  <a:lnTo>
                    <a:pt x="6504812" y="170180"/>
                  </a:lnTo>
                  <a:lnTo>
                    <a:pt x="6538468" y="200406"/>
                  </a:lnTo>
                  <a:lnTo>
                    <a:pt x="6554216" y="238252"/>
                  </a:lnTo>
                  <a:lnTo>
                    <a:pt x="6556121" y="260477"/>
                  </a:lnTo>
                  <a:lnTo>
                    <a:pt x="6554088" y="280416"/>
                  </a:lnTo>
                  <a:lnTo>
                    <a:pt x="6537579" y="314833"/>
                  </a:lnTo>
                  <a:lnTo>
                    <a:pt x="6505194" y="340995"/>
                  </a:lnTo>
                  <a:lnTo>
                    <a:pt x="6460998" y="354584"/>
                  </a:lnTo>
                  <a:lnTo>
                    <a:pt x="6434582" y="356235"/>
                  </a:lnTo>
                  <a:lnTo>
                    <a:pt x="6411086" y="354711"/>
                  </a:lnTo>
                  <a:lnTo>
                    <a:pt x="6388734" y="350012"/>
                  </a:lnTo>
                  <a:lnTo>
                    <a:pt x="6367653" y="342265"/>
                  </a:lnTo>
                  <a:lnTo>
                    <a:pt x="6347586" y="331343"/>
                  </a:lnTo>
                  <a:lnTo>
                    <a:pt x="6370193" y="276606"/>
                  </a:lnTo>
                  <a:lnTo>
                    <a:pt x="6388227" y="287782"/>
                  </a:lnTo>
                  <a:lnTo>
                    <a:pt x="6406133" y="295656"/>
                  </a:lnTo>
                  <a:lnTo>
                    <a:pt x="6423913" y="300482"/>
                  </a:lnTo>
                  <a:lnTo>
                    <a:pt x="6441439" y="302006"/>
                  </a:lnTo>
                  <a:lnTo>
                    <a:pt x="6465061" y="299720"/>
                  </a:lnTo>
                  <a:lnTo>
                    <a:pt x="6481826" y="292608"/>
                  </a:lnTo>
                  <a:lnTo>
                    <a:pt x="6491985" y="280797"/>
                  </a:lnTo>
                  <a:lnTo>
                    <a:pt x="6495287" y="264413"/>
                  </a:lnTo>
                  <a:lnTo>
                    <a:pt x="6494526" y="255650"/>
                  </a:lnTo>
                  <a:lnTo>
                    <a:pt x="6474586" y="222631"/>
                  </a:lnTo>
                  <a:lnTo>
                    <a:pt x="6430263" y="194945"/>
                  </a:lnTo>
                  <a:lnTo>
                    <a:pt x="6412103" y="185420"/>
                  </a:lnTo>
                  <a:lnTo>
                    <a:pt x="6397117" y="176911"/>
                  </a:lnTo>
                  <a:lnTo>
                    <a:pt x="6364732" y="148336"/>
                  </a:lnTo>
                  <a:lnTo>
                    <a:pt x="6348857" y="103378"/>
                  </a:lnTo>
                  <a:lnTo>
                    <a:pt x="6348349" y="92837"/>
                  </a:lnTo>
                  <a:lnTo>
                    <a:pt x="6350254" y="73787"/>
                  </a:lnTo>
                  <a:lnTo>
                    <a:pt x="6377558" y="26670"/>
                  </a:lnTo>
                  <a:lnTo>
                    <a:pt x="6411086" y="6858"/>
                  </a:lnTo>
                  <a:lnTo>
                    <a:pt x="6430899" y="1905"/>
                  </a:lnTo>
                  <a:lnTo>
                    <a:pt x="6452743" y="254"/>
                  </a:lnTo>
                  <a:close/>
                </a:path>
                <a:path w="6556375" h="356234">
                  <a:moveTo>
                    <a:pt x="4502150" y="254"/>
                  </a:moveTo>
                  <a:lnTo>
                    <a:pt x="4529963" y="1650"/>
                  </a:lnTo>
                  <a:lnTo>
                    <a:pt x="4553839" y="5842"/>
                  </a:lnTo>
                  <a:lnTo>
                    <a:pt x="4573778" y="12827"/>
                  </a:lnTo>
                  <a:lnTo>
                    <a:pt x="4589780" y="22606"/>
                  </a:lnTo>
                  <a:lnTo>
                    <a:pt x="4571238" y="75311"/>
                  </a:lnTo>
                  <a:lnTo>
                    <a:pt x="4554855" y="65150"/>
                  </a:lnTo>
                  <a:lnTo>
                    <a:pt x="4538091" y="57912"/>
                  </a:lnTo>
                  <a:lnTo>
                    <a:pt x="4520945" y="53594"/>
                  </a:lnTo>
                  <a:lnTo>
                    <a:pt x="4503293" y="52197"/>
                  </a:lnTo>
                  <a:lnTo>
                    <a:pt x="4493260" y="52832"/>
                  </a:lnTo>
                  <a:lnTo>
                    <a:pt x="4461764" y="76200"/>
                  </a:lnTo>
                  <a:lnTo>
                    <a:pt x="4458843" y="92329"/>
                  </a:lnTo>
                  <a:lnTo>
                    <a:pt x="4462907" y="107315"/>
                  </a:lnTo>
                  <a:lnTo>
                    <a:pt x="4475226" y="122555"/>
                  </a:lnTo>
                  <a:lnTo>
                    <a:pt x="4495673" y="138175"/>
                  </a:lnTo>
                  <a:lnTo>
                    <a:pt x="4524502" y="153924"/>
                  </a:lnTo>
                  <a:lnTo>
                    <a:pt x="4540504" y="162306"/>
                  </a:lnTo>
                  <a:lnTo>
                    <a:pt x="4554093" y="170180"/>
                  </a:lnTo>
                  <a:lnTo>
                    <a:pt x="4587748" y="200406"/>
                  </a:lnTo>
                  <a:lnTo>
                    <a:pt x="4603495" y="238252"/>
                  </a:lnTo>
                  <a:lnTo>
                    <a:pt x="4605528" y="260477"/>
                  </a:lnTo>
                  <a:lnTo>
                    <a:pt x="4603369" y="280416"/>
                  </a:lnTo>
                  <a:lnTo>
                    <a:pt x="4586986" y="314833"/>
                  </a:lnTo>
                  <a:lnTo>
                    <a:pt x="4554601" y="340995"/>
                  </a:lnTo>
                  <a:lnTo>
                    <a:pt x="4510278" y="354584"/>
                  </a:lnTo>
                  <a:lnTo>
                    <a:pt x="4483989" y="356235"/>
                  </a:lnTo>
                  <a:lnTo>
                    <a:pt x="4460494" y="354711"/>
                  </a:lnTo>
                  <a:lnTo>
                    <a:pt x="4438142" y="350012"/>
                  </a:lnTo>
                  <a:lnTo>
                    <a:pt x="4416933" y="342265"/>
                  </a:lnTo>
                  <a:lnTo>
                    <a:pt x="4396994" y="331343"/>
                  </a:lnTo>
                  <a:lnTo>
                    <a:pt x="4419600" y="276606"/>
                  </a:lnTo>
                  <a:lnTo>
                    <a:pt x="4437633" y="287782"/>
                  </a:lnTo>
                  <a:lnTo>
                    <a:pt x="4455414" y="295656"/>
                  </a:lnTo>
                  <a:lnTo>
                    <a:pt x="4473194" y="300482"/>
                  </a:lnTo>
                  <a:lnTo>
                    <a:pt x="4490847" y="302006"/>
                  </a:lnTo>
                  <a:lnTo>
                    <a:pt x="4514342" y="299720"/>
                  </a:lnTo>
                  <a:lnTo>
                    <a:pt x="4531233" y="292608"/>
                  </a:lnTo>
                  <a:lnTo>
                    <a:pt x="4541266" y="280797"/>
                  </a:lnTo>
                  <a:lnTo>
                    <a:pt x="4544695" y="264413"/>
                  </a:lnTo>
                  <a:lnTo>
                    <a:pt x="4543806" y="255650"/>
                  </a:lnTo>
                  <a:lnTo>
                    <a:pt x="4523867" y="222631"/>
                  </a:lnTo>
                  <a:lnTo>
                    <a:pt x="4479670" y="194945"/>
                  </a:lnTo>
                  <a:lnTo>
                    <a:pt x="4461383" y="185420"/>
                  </a:lnTo>
                  <a:lnTo>
                    <a:pt x="4446524" y="176911"/>
                  </a:lnTo>
                  <a:lnTo>
                    <a:pt x="4414012" y="148336"/>
                  </a:lnTo>
                  <a:lnTo>
                    <a:pt x="4398137" y="103378"/>
                  </a:lnTo>
                  <a:lnTo>
                    <a:pt x="4397756" y="92837"/>
                  </a:lnTo>
                  <a:lnTo>
                    <a:pt x="4399533" y="73787"/>
                  </a:lnTo>
                  <a:lnTo>
                    <a:pt x="4426966" y="26670"/>
                  </a:lnTo>
                  <a:lnTo>
                    <a:pt x="4460367" y="6858"/>
                  </a:lnTo>
                  <a:lnTo>
                    <a:pt x="4480179" y="1905"/>
                  </a:lnTo>
                  <a:lnTo>
                    <a:pt x="4502150" y="254"/>
                  </a:lnTo>
                  <a:close/>
                </a:path>
                <a:path w="6556375" h="356234">
                  <a:moveTo>
                    <a:pt x="2991230" y="254"/>
                  </a:moveTo>
                  <a:lnTo>
                    <a:pt x="3019298" y="1778"/>
                  </a:lnTo>
                  <a:lnTo>
                    <a:pt x="3044443" y="6350"/>
                  </a:lnTo>
                  <a:lnTo>
                    <a:pt x="3066668" y="13843"/>
                  </a:lnTo>
                  <a:lnTo>
                    <a:pt x="3085973" y="24511"/>
                  </a:lnTo>
                  <a:lnTo>
                    <a:pt x="3060827" y="75057"/>
                  </a:lnTo>
                  <a:lnTo>
                    <a:pt x="3049016" y="66040"/>
                  </a:lnTo>
                  <a:lnTo>
                    <a:pt x="3034029" y="59690"/>
                  </a:lnTo>
                  <a:lnTo>
                    <a:pt x="3015995" y="55880"/>
                  </a:lnTo>
                  <a:lnTo>
                    <a:pt x="2994914" y="54610"/>
                  </a:lnTo>
                  <a:lnTo>
                    <a:pt x="2974340" y="56769"/>
                  </a:lnTo>
                  <a:lnTo>
                    <a:pt x="2939161" y="74803"/>
                  </a:lnTo>
                  <a:lnTo>
                    <a:pt x="2912364" y="109855"/>
                  </a:lnTo>
                  <a:lnTo>
                    <a:pt x="2898520" y="155448"/>
                  </a:lnTo>
                  <a:lnTo>
                    <a:pt x="2896869" y="181863"/>
                  </a:lnTo>
                  <a:lnTo>
                    <a:pt x="2898393" y="208153"/>
                  </a:lnTo>
                  <a:lnTo>
                    <a:pt x="2911220" y="251968"/>
                  </a:lnTo>
                  <a:lnTo>
                    <a:pt x="2936240" y="283718"/>
                  </a:lnTo>
                  <a:lnTo>
                    <a:pt x="2990468" y="302006"/>
                  </a:lnTo>
                  <a:lnTo>
                    <a:pt x="3013455" y="299847"/>
                  </a:lnTo>
                  <a:lnTo>
                    <a:pt x="3033776" y="293370"/>
                  </a:lnTo>
                  <a:lnTo>
                    <a:pt x="3051555" y="282448"/>
                  </a:lnTo>
                  <a:lnTo>
                    <a:pt x="3066668" y="267335"/>
                  </a:lnTo>
                  <a:lnTo>
                    <a:pt x="3095116" y="316484"/>
                  </a:lnTo>
                  <a:lnTo>
                    <a:pt x="3074289" y="333883"/>
                  </a:lnTo>
                  <a:lnTo>
                    <a:pt x="3049016" y="346329"/>
                  </a:lnTo>
                  <a:lnTo>
                    <a:pt x="3019425" y="353822"/>
                  </a:lnTo>
                  <a:lnTo>
                    <a:pt x="2985516" y="356235"/>
                  </a:lnTo>
                  <a:lnTo>
                    <a:pt x="2951479" y="353313"/>
                  </a:lnTo>
                  <a:lnTo>
                    <a:pt x="2895345" y="329565"/>
                  </a:lnTo>
                  <a:lnTo>
                    <a:pt x="2855849" y="282956"/>
                  </a:lnTo>
                  <a:lnTo>
                    <a:pt x="2835910" y="218186"/>
                  </a:lnTo>
                  <a:lnTo>
                    <a:pt x="2833369" y="179324"/>
                  </a:lnTo>
                  <a:lnTo>
                    <a:pt x="2836164" y="142748"/>
                  </a:lnTo>
                  <a:lnTo>
                    <a:pt x="2858262" y="78867"/>
                  </a:lnTo>
                  <a:lnTo>
                    <a:pt x="2901441" y="29210"/>
                  </a:lnTo>
                  <a:lnTo>
                    <a:pt x="2958211" y="3429"/>
                  </a:lnTo>
                  <a:lnTo>
                    <a:pt x="2991230" y="254"/>
                  </a:lnTo>
                  <a:close/>
                </a:path>
                <a:path w="6556375" h="356234">
                  <a:moveTo>
                    <a:pt x="2550667" y="254"/>
                  </a:moveTo>
                  <a:lnTo>
                    <a:pt x="2577973" y="2412"/>
                  </a:lnTo>
                  <a:lnTo>
                    <a:pt x="2603119" y="8762"/>
                  </a:lnTo>
                  <a:lnTo>
                    <a:pt x="2626105" y="19304"/>
                  </a:lnTo>
                  <a:lnTo>
                    <a:pt x="2647061" y="34162"/>
                  </a:lnTo>
                  <a:lnTo>
                    <a:pt x="2621407" y="83312"/>
                  </a:lnTo>
                  <a:lnTo>
                    <a:pt x="2615311" y="78359"/>
                  </a:lnTo>
                  <a:lnTo>
                    <a:pt x="2607691" y="73660"/>
                  </a:lnTo>
                  <a:lnTo>
                    <a:pt x="2567051" y="56896"/>
                  </a:lnTo>
                  <a:lnTo>
                    <a:pt x="2549271" y="54610"/>
                  </a:lnTo>
                  <a:lnTo>
                    <a:pt x="2525141" y="56769"/>
                  </a:lnTo>
                  <a:lnTo>
                    <a:pt x="2485136" y="73913"/>
                  </a:lnTo>
                  <a:lnTo>
                    <a:pt x="2456179" y="107696"/>
                  </a:lnTo>
                  <a:lnTo>
                    <a:pt x="2441448" y="153797"/>
                  </a:lnTo>
                  <a:lnTo>
                    <a:pt x="2439670" y="181229"/>
                  </a:lnTo>
                  <a:lnTo>
                    <a:pt x="2441448" y="207391"/>
                  </a:lnTo>
                  <a:lnTo>
                    <a:pt x="2455926" y="251333"/>
                  </a:lnTo>
                  <a:lnTo>
                    <a:pt x="2484120" y="283463"/>
                  </a:lnTo>
                  <a:lnTo>
                    <a:pt x="2523363" y="299974"/>
                  </a:lnTo>
                  <a:lnTo>
                    <a:pt x="2546858" y="302006"/>
                  </a:lnTo>
                  <a:lnTo>
                    <a:pt x="2562479" y="300863"/>
                  </a:lnTo>
                  <a:lnTo>
                    <a:pt x="2600705" y="284099"/>
                  </a:lnTo>
                  <a:lnTo>
                    <a:pt x="2600705" y="216535"/>
                  </a:lnTo>
                  <a:lnTo>
                    <a:pt x="2552954" y="216535"/>
                  </a:lnTo>
                  <a:lnTo>
                    <a:pt x="2552954" y="164337"/>
                  </a:lnTo>
                  <a:lnTo>
                    <a:pt x="2661920" y="164337"/>
                  </a:lnTo>
                  <a:lnTo>
                    <a:pt x="2661920" y="318388"/>
                  </a:lnTo>
                  <a:lnTo>
                    <a:pt x="2621915" y="340868"/>
                  </a:lnTo>
                  <a:lnTo>
                    <a:pt x="2571241" y="353822"/>
                  </a:lnTo>
                  <a:lnTo>
                    <a:pt x="2537079" y="356235"/>
                  </a:lnTo>
                  <a:lnTo>
                    <a:pt x="2501900" y="353187"/>
                  </a:lnTo>
                  <a:lnTo>
                    <a:pt x="2443226" y="328930"/>
                  </a:lnTo>
                  <a:lnTo>
                    <a:pt x="2400554" y="281559"/>
                  </a:lnTo>
                  <a:lnTo>
                    <a:pt x="2378837" y="217424"/>
                  </a:lnTo>
                  <a:lnTo>
                    <a:pt x="2376170" y="179578"/>
                  </a:lnTo>
                  <a:lnTo>
                    <a:pt x="2379091" y="141605"/>
                  </a:lnTo>
                  <a:lnTo>
                    <a:pt x="2402713" y="76835"/>
                  </a:lnTo>
                  <a:lnTo>
                    <a:pt x="2449067" y="28321"/>
                  </a:lnTo>
                  <a:lnTo>
                    <a:pt x="2512695" y="3429"/>
                  </a:lnTo>
                  <a:lnTo>
                    <a:pt x="2550667" y="254"/>
                  </a:lnTo>
                  <a:close/>
                </a:path>
                <a:path w="6556375" h="356234">
                  <a:moveTo>
                    <a:pt x="967359" y="254"/>
                  </a:moveTo>
                  <a:lnTo>
                    <a:pt x="995553" y="1778"/>
                  </a:lnTo>
                  <a:lnTo>
                    <a:pt x="1020699" y="6350"/>
                  </a:lnTo>
                  <a:lnTo>
                    <a:pt x="1042797" y="13843"/>
                  </a:lnTo>
                  <a:lnTo>
                    <a:pt x="1062101" y="24511"/>
                  </a:lnTo>
                  <a:lnTo>
                    <a:pt x="1036955" y="75057"/>
                  </a:lnTo>
                  <a:lnTo>
                    <a:pt x="1025144" y="66040"/>
                  </a:lnTo>
                  <a:lnTo>
                    <a:pt x="1010158" y="59690"/>
                  </a:lnTo>
                  <a:lnTo>
                    <a:pt x="992124" y="55880"/>
                  </a:lnTo>
                  <a:lnTo>
                    <a:pt x="971041" y="54610"/>
                  </a:lnTo>
                  <a:lnTo>
                    <a:pt x="950468" y="56769"/>
                  </a:lnTo>
                  <a:lnTo>
                    <a:pt x="915289" y="74803"/>
                  </a:lnTo>
                  <a:lnTo>
                    <a:pt x="888491" y="109855"/>
                  </a:lnTo>
                  <a:lnTo>
                    <a:pt x="874776" y="155448"/>
                  </a:lnTo>
                  <a:lnTo>
                    <a:pt x="872997" y="181863"/>
                  </a:lnTo>
                  <a:lnTo>
                    <a:pt x="874649" y="208153"/>
                  </a:lnTo>
                  <a:lnTo>
                    <a:pt x="887349" y="251968"/>
                  </a:lnTo>
                  <a:lnTo>
                    <a:pt x="912368" y="283718"/>
                  </a:lnTo>
                  <a:lnTo>
                    <a:pt x="966597" y="302006"/>
                  </a:lnTo>
                  <a:lnTo>
                    <a:pt x="989584" y="299847"/>
                  </a:lnTo>
                  <a:lnTo>
                    <a:pt x="1009904" y="293370"/>
                  </a:lnTo>
                  <a:lnTo>
                    <a:pt x="1027684" y="282448"/>
                  </a:lnTo>
                  <a:lnTo>
                    <a:pt x="1042797" y="267335"/>
                  </a:lnTo>
                  <a:lnTo>
                    <a:pt x="1071245" y="316484"/>
                  </a:lnTo>
                  <a:lnTo>
                    <a:pt x="1050417" y="333883"/>
                  </a:lnTo>
                  <a:lnTo>
                    <a:pt x="1025144" y="346329"/>
                  </a:lnTo>
                  <a:lnTo>
                    <a:pt x="995553" y="353822"/>
                  </a:lnTo>
                  <a:lnTo>
                    <a:pt x="961644" y="356235"/>
                  </a:lnTo>
                  <a:lnTo>
                    <a:pt x="927608" y="353313"/>
                  </a:lnTo>
                  <a:lnTo>
                    <a:pt x="871474" y="329565"/>
                  </a:lnTo>
                  <a:lnTo>
                    <a:pt x="831977" y="282956"/>
                  </a:lnTo>
                  <a:lnTo>
                    <a:pt x="812038" y="218186"/>
                  </a:lnTo>
                  <a:lnTo>
                    <a:pt x="809497" y="179324"/>
                  </a:lnTo>
                  <a:lnTo>
                    <a:pt x="812291" y="142748"/>
                  </a:lnTo>
                  <a:lnTo>
                    <a:pt x="834390" y="78867"/>
                  </a:lnTo>
                  <a:lnTo>
                    <a:pt x="877569" y="29210"/>
                  </a:lnTo>
                  <a:lnTo>
                    <a:pt x="934339" y="3429"/>
                  </a:lnTo>
                  <a:lnTo>
                    <a:pt x="967359" y="254"/>
                  </a:lnTo>
                  <a:close/>
                </a:path>
                <a:path w="6556375" h="356234">
                  <a:moveTo>
                    <a:pt x="372109" y="254"/>
                  </a:moveTo>
                  <a:lnTo>
                    <a:pt x="399986" y="1650"/>
                  </a:lnTo>
                  <a:lnTo>
                    <a:pt x="423900" y="5842"/>
                  </a:lnTo>
                  <a:lnTo>
                    <a:pt x="443839" y="12827"/>
                  </a:lnTo>
                  <a:lnTo>
                    <a:pt x="459816" y="22606"/>
                  </a:lnTo>
                  <a:lnTo>
                    <a:pt x="441236" y="75311"/>
                  </a:lnTo>
                  <a:lnTo>
                    <a:pt x="424916" y="65150"/>
                  </a:lnTo>
                  <a:lnTo>
                    <a:pt x="408152" y="57912"/>
                  </a:lnTo>
                  <a:lnTo>
                    <a:pt x="390944" y="53594"/>
                  </a:lnTo>
                  <a:lnTo>
                    <a:pt x="373278" y="52197"/>
                  </a:lnTo>
                  <a:lnTo>
                    <a:pt x="363296" y="52832"/>
                  </a:lnTo>
                  <a:lnTo>
                    <a:pt x="331749" y="76200"/>
                  </a:lnTo>
                  <a:lnTo>
                    <a:pt x="328841" y="92329"/>
                  </a:lnTo>
                  <a:lnTo>
                    <a:pt x="332943" y="107315"/>
                  </a:lnTo>
                  <a:lnTo>
                    <a:pt x="345249" y="122555"/>
                  </a:lnTo>
                  <a:lnTo>
                    <a:pt x="365747" y="138175"/>
                  </a:lnTo>
                  <a:lnTo>
                    <a:pt x="394449" y="153924"/>
                  </a:lnTo>
                  <a:lnTo>
                    <a:pt x="410527" y="162306"/>
                  </a:lnTo>
                  <a:lnTo>
                    <a:pt x="424192" y="170180"/>
                  </a:lnTo>
                  <a:lnTo>
                    <a:pt x="457758" y="200406"/>
                  </a:lnTo>
                  <a:lnTo>
                    <a:pt x="473583" y="238252"/>
                  </a:lnTo>
                  <a:lnTo>
                    <a:pt x="475576" y="260477"/>
                  </a:lnTo>
                  <a:lnTo>
                    <a:pt x="473519" y="280416"/>
                  </a:lnTo>
                  <a:lnTo>
                    <a:pt x="456984" y="314833"/>
                  </a:lnTo>
                  <a:lnTo>
                    <a:pt x="424611" y="340995"/>
                  </a:lnTo>
                  <a:lnTo>
                    <a:pt x="380352" y="354584"/>
                  </a:lnTo>
                  <a:lnTo>
                    <a:pt x="353999" y="356235"/>
                  </a:lnTo>
                  <a:lnTo>
                    <a:pt x="330492" y="354711"/>
                  </a:lnTo>
                  <a:lnTo>
                    <a:pt x="308152" y="350012"/>
                  </a:lnTo>
                  <a:lnTo>
                    <a:pt x="286994" y="342265"/>
                  </a:lnTo>
                  <a:lnTo>
                    <a:pt x="267004" y="331343"/>
                  </a:lnTo>
                  <a:lnTo>
                    <a:pt x="289585" y="276606"/>
                  </a:lnTo>
                  <a:lnTo>
                    <a:pt x="307606" y="287782"/>
                  </a:lnTo>
                  <a:lnTo>
                    <a:pt x="325500" y="295656"/>
                  </a:lnTo>
                  <a:lnTo>
                    <a:pt x="343230" y="300482"/>
                  </a:lnTo>
                  <a:lnTo>
                    <a:pt x="360819" y="302006"/>
                  </a:lnTo>
                  <a:lnTo>
                    <a:pt x="384378" y="299720"/>
                  </a:lnTo>
                  <a:lnTo>
                    <a:pt x="401205" y="292608"/>
                  </a:lnTo>
                  <a:lnTo>
                    <a:pt x="411302" y="280797"/>
                  </a:lnTo>
                  <a:lnTo>
                    <a:pt x="414667" y="264413"/>
                  </a:lnTo>
                  <a:lnTo>
                    <a:pt x="413880" y="255650"/>
                  </a:lnTo>
                  <a:lnTo>
                    <a:pt x="393941" y="222631"/>
                  </a:lnTo>
                  <a:lnTo>
                    <a:pt x="349643" y="194945"/>
                  </a:lnTo>
                  <a:lnTo>
                    <a:pt x="331457" y="185420"/>
                  </a:lnTo>
                  <a:lnTo>
                    <a:pt x="316496" y="176911"/>
                  </a:lnTo>
                  <a:lnTo>
                    <a:pt x="284111" y="148336"/>
                  </a:lnTo>
                  <a:lnTo>
                    <a:pt x="268173" y="103378"/>
                  </a:lnTo>
                  <a:lnTo>
                    <a:pt x="267716" y="92837"/>
                  </a:lnTo>
                  <a:lnTo>
                    <a:pt x="269544" y="73787"/>
                  </a:lnTo>
                  <a:lnTo>
                    <a:pt x="296989" y="26670"/>
                  </a:lnTo>
                  <a:lnTo>
                    <a:pt x="330403" y="6858"/>
                  </a:lnTo>
                  <a:lnTo>
                    <a:pt x="350227" y="1905"/>
                  </a:lnTo>
                  <a:lnTo>
                    <a:pt x="372109" y="254"/>
                  </a:lnTo>
                  <a:close/>
                </a:path>
                <a:path w="6556375" h="356234">
                  <a:moveTo>
                    <a:pt x="2186051" y="0"/>
                  </a:moveTo>
                  <a:lnTo>
                    <a:pt x="2251583" y="11557"/>
                  </a:lnTo>
                  <a:lnTo>
                    <a:pt x="2299589" y="46100"/>
                  </a:lnTo>
                  <a:lnTo>
                    <a:pt x="2329053" y="101473"/>
                  </a:lnTo>
                  <a:lnTo>
                    <a:pt x="2338832" y="175387"/>
                  </a:lnTo>
                  <a:lnTo>
                    <a:pt x="2336291" y="214884"/>
                  </a:lnTo>
                  <a:lnTo>
                    <a:pt x="2315717" y="280797"/>
                  </a:lnTo>
                  <a:lnTo>
                    <a:pt x="2275204" y="328803"/>
                  </a:lnTo>
                  <a:lnTo>
                    <a:pt x="2216912" y="353187"/>
                  </a:lnTo>
                  <a:lnTo>
                    <a:pt x="2181352" y="356235"/>
                  </a:lnTo>
                  <a:lnTo>
                    <a:pt x="2148586" y="353187"/>
                  </a:lnTo>
                  <a:lnTo>
                    <a:pt x="2095373" y="329057"/>
                  </a:lnTo>
                  <a:lnTo>
                    <a:pt x="2058670" y="281432"/>
                  </a:lnTo>
                  <a:lnTo>
                    <a:pt x="2040127" y="215137"/>
                  </a:lnTo>
                  <a:lnTo>
                    <a:pt x="2037841" y="175387"/>
                  </a:lnTo>
                  <a:lnTo>
                    <a:pt x="2040382" y="139954"/>
                  </a:lnTo>
                  <a:lnTo>
                    <a:pt x="2060575" y="77724"/>
                  </a:lnTo>
                  <a:lnTo>
                    <a:pt x="2100072" y="28702"/>
                  </a:lnTo>
                  <a:lnTo>
                    <a:pt x="2153920" y="3175"/>
                  </a:lnTo>
                  <a:lnTo>
                    <a:pt x="2186051" y="0"/>
                  </a:lnTo>
                  <a:close/>
                </a:path>
                <a:path w="6556375" h="356234">
                  <a:moveTo>
                    <a:pt x="1582547" y="0"/>
                  </a:moveTo>
                  <a:lnTo>
                    <a:pt x="1648078" y="11557"/>
                  </a:lnTo>
                  <a:lnTo>
                    <a:pt x="1696085" y="46100"/>
                  </a:lnTo>
                  <a:lnTo>
                    <a:pt x="1725549" y="101473"/>
                  </a:lnTo>
                  <a:lnTo>
                    <a:pt x="1735327" y="175387"/>
                  </a:lnTo>
                  <a:lnTo>
                    <a:pt x="1732788" y="214884"/>
                  </a:lnTo>
                  <a:lnTo>
                    <a:pt x="1712214" y="280797"/>
                  </a:lnTo>
                  <a:lnTo>
                    <a:pt x="1671701" y="328803"/>
                  </a:lnTo>
                  <a:lnTo>
                    <a:pt x="1613408" y="353187"/>
                  </a:lnTo>
                  <a:lnTo>
                    <a:pt x="1577848" y="356235"/>
                  </a:lnTo>
                  <a:lnTo>
                    <a:pt x="1545082" y="353187"/>
                  </a:lnTo>
                  <a:lnTo>
                    <a:pt x="1491996" y="329057"/>
                  </a:lnTo>
                  <a:lnTo>
                    <a:pt x="1455166" y="281432"/>
                  </a:lnTo>
                  <a:lnTo>
                    <a:pt x="1436623" y="215137"/>
                  </a:lnTo>
                  <a:lnTo>
                    <a:pt x="1434338" y="175387"/>
                  </a:lnTo>
                  <a:lnTo>
                    <a:pt x="1436878" y="139954"/>
                  </a:lnTo>
                  <a:lnTo>
                    <a:pt x="1457071" y="77724"/>
                  </a:lnTo>
                  <a:lnTo>
                    <a:pt x="1496567" y="28702"/>
                  </a:lnTo>
                  <a:lnTo>
                    <a:pt x="1550416" y="3175"/>
                  </a:lnTo>
                  <a:lnTo>
                    <a:pt x="1582547" y="0"/>
                  </a:lnTo>
                  <a:close/>
                </a:path>
              </a:pathLst>
            </a:custGeom>
            <a:ln w="3175">
              <a:solidFill>
                <a:srgbClr val="57124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/>
          <p:nvPr/>
        </p:nvSpPr>
        <p:spPr>
          <a:xfrm>
            <a:off x="548640" y="1749551"/>
            <a:ext cx="362712" cy="26822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48640" y="2618485"/>
            <a:ext cx="362712" cy="26822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548640" y="3090926"/>
            <a:ext cx="362712" cy="26822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810259" y="1622551"/>
            <a:ext cx="6639559" cy="17640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spc="-5" dirty="0">
                <a:latin typeface="Trebuchet MS"/>
                <a:cs typeface="Trebuchet MS"/>
              </a:rPr>
              <a:t>Cognitive functioning: </a:t>
            </a:r>
            <a:r>
              <a:rPr sz="2600" spc="-15" dirty="0">
                <a:latin typeface="Trebuchet MS"/>
                <a:cs typeface="Trebuchet MS"/>
              </a:rPr>
              <a:t>intelligence </a:t>
            </a:r>
            <a:r>
              <a:rPr sz="2600" dirty="0">
                <a:latin typeface="Trebuchet MS"/>
                <a:cs typeface="Trebuchet MS"/>
              </a:rPr>
              <a:t>,</a:t>
            </a:r>
            <a:r>
              <a:rPr sz="2600" spc="-65" dirty="0">
                <a:latin typeface="Trebuchet MS"/>
                <a:cs typeface="Trebuchet MS"/>
              </a:rPr>
              <a:t> </a:t>
            </a:r>
            <a:r>
              <a:rPr sz="2600" spc="-60" dirty="0">
                <a:latin typeface="Trebuchet MS"/>
                <a:cs typeface="Trebuchet MS"/>
              </a:rPr>
              <a:t>aptitude</a:t>
            </a:r>
            <a:endParaRPr sz="26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2600" dirty="0">
                <a:latin typeface="Trebuchet MS"/>
                <a:cs typeface="Trebuchet MS"/>
              </a:rPr>
              <a:t>, </a:t>
            </a:r>
            <a:r>
              <a:rPr sz="2600" spc="-5" dirty="0">
                <a:latin typeface="Trebuchet MS"/>
                <a:cs typeface="Trebuchet MS"/>
              </a:rPr>
              <a:t>and</a:t>
            </a:r>
            <a:r>
              <a:rPr sz="2600" spc="-30" dirty="0">
                <a:latin typeface="Trebuchet MS"/>
                <a:cs typeface="Trebuchet MS"/>
              </a:rPr>
              <a:t> </a:t>
            </a:r>
            <a:r>
              <a:rPr sz="2600" spc="-15" dirty="0">
                <a:latin typeface="Trebuchet MS"/>
                <a:cs typeface="Trebuchet MS"/>
              </a:rPr>
              <a:t>achievement.</a:t>
            </a:r>
            <a:endParaRPr sz="2600">
              <a:latin typeface="Trebuchet MS"/>
              <a:cs typeface="Trebuchet MS"/>
            </a:endParaRPr>
          </a:p>
          <a:p>
            <a:pPr marL="12700" marR="1461770">
              <a:lnSpc>
                <a:spcPct val="119200"/>
              </a:lnSpc>
            </a:pPr>
            <a:r>
              <a:rPr sz="2600" spc="-25" dirty="0">
                <a:latin typeface="Trebuchet MS"/>
                <a:cs typeface="Trebuchet MS"/>
              </a:rPr>
              <a:t>Personality: </a:t>
            </a:r>
            <a:r>
              <a:rPr sz="2600" spc="-5" dirty="0">
                <a:latin typeface="Trebuchet MS"/>
                <a:cs typeface="Trebuchet MS"/>
              </a:rPr>
              <a:t>objective </a:t>
            </a:r>
            <a:r>
              <a:rPr sz="2600" dirty="0">
                <a:latin typeface="Trebuchet MS"/>
                <a:cs typeface="Trebuchet MS"/>
              </a:rPr>
              <a:t>,</a:t>
            </a:r>
            <a:r>
              <a:rPr sz="2600" spc="-120" dirty="0">
                <a:latin typeface="Trebuchet MS"/>
                <a:cs typeface="Trebuchet MS"/>
              </a:rPr>
              <a:t> </a:t>
            </a:r>
            <a:r>
              <a:rPr sz="2600" spc="-15" dirty="0">
                <a:latin typeface="Trebuchet MS"/>
                <a:cs typeface="Trebuchet MS"/>
              </a:rPr>
              <a:t>projective.  neuropsychological</a:t>
            </a:r>
            <a:endParaRPr sz="26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18159" y="1045463"/>
            <a:ext cx="7065009" cy="324485"/>
            <a:chOff x="518159" y="1045463"/>
            <a:chExt cx="7065009" cy="324485"/>
          </a:xfrm>
        </p:grpSpPr>
        <p:sp>
          <p:nvSpPr>
            <p:cNvPr id="3" name="object 3"/>
            <p:cNvSpPr/>
            <p:nvPr/>
          </p:nvSpPr>
          <p:spPr>
            <a:xfrm>
              <a:off x="519683" y="1046987"/>
              <a:ext cx="7062216" cy="32003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162811" y="1142999"/>
              <a:ext cx="3921125" cy="115570"/>
            </a:xfrm>
            <a:custGeom>
              <a:avLst/>
              <a:gdLst/>
              <a:ahLst/>
              <a:cxnLst/>
              <a:rect l="l" t="t" r="r" b="b"/>
              <a:pathLst>
                <a:path w="3921125" h="115569">
                  <a:moveTo>
                    <a:pt x="3883914" y="0"/>
                  </a:moveTo>
                  <a:lnTo>
                    <a:pt x="3846703" y="115315"/>
                  </a:lnTo>
                  <a:lnTo>
                    <a:pt x="3921125" y="115315"/>
                  </a:lnTo>
                  <a:lnTo>
                    <a:pt x="3883914" y="0"/>
                  </a:lnTo>
                  <a:close/>
                </a:path>
                <a:path w="3921125" h="115569">
                  <a:moveTo>
                    <a:pt x="576707" y="0"/>
                  </a:moveTo>
                  <a:lnTo>
                    <a:pt x="539495" y="115315"/>
                  </a:lnTo>
                  <a:lnTo>
                    <a:pt x="613918" y="115315"/>
                  </a:lnTo>
                  <a:lnTo>
                    <a:pt x="576707" y="0"/>
                  </a:lnTo>
                  <a:close/>
                </a:path>
                <a:path w="3921125" h="115569">
                  <a:moveTo>
                    <a:pt x="37198" y="0"/>
                  </a:moveTo>
                  <a:lnTo>
                    <a:pt x="0" y="115315"/>
                  </a:lnTo>
                  <a:lnTo>
                    <a:pt x="74396" y="115315"/>
                  </a:lnTo>
                  <a:lnTo>
                    <a:pt x="37198" y="0"/>
                  </a:lnTo>
                  <a:close/>
                </a:path>
              </a:pathLst>
            </a:custGeom>
            <a:ln w="3175">
              <a:solidFill>
                <a:srgbClr val="57124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272783" y="1097279"/>
              <a:ext cx="120396" cy="21793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741676" y="1097279"/>
              <a:ext cx="92963" cy="9143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424940" y="1097279"/>
              <a:ext cx="92964" cy="91439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954268" y="1094231"/>
              <a:ext cx="160020" cy="22555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649468" y="1094231"/>
              <a:ext cx="160020" cy="22555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322063" y="1094231"/>
              <a:ext cx="158496" cy="22555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19683" y="1046987"/>
              <a:ext cx="7061834" cy="321310"/>
            </a:xfrm>
            <a:custGeom>
              <a:avLst/>
              <a:gdLst/>
              <a:ahLst/>
              <a:cxnLst/>
              <a:rect l="l" t="t" r="r" b="b"/>
              <a:pathLst>
                <a:path w="7061834" h="321309">
                  <a:moveTo>
                    <a:pt x="6805422" y="5461"/>
                  </a:moveTo>
                  <a:lnTo>
                    <a:pt x="7061835" y="5461"/>
                  </a:lnTo>
                  <a:lnTo>
                    <a:pt x="7061835" y="54483"/>
                  </a:lnTo>
                  <a:lnTo>
                    <a:pt x="6958838" y="54483"/>
                  </a:lnTo>
                  <a:lnTo>
                    <a:pt x="6958838" y="315975"/>
                  </a:lnTo>
                  <a:lnTo>
                    <a:pt x="6903974" y="315975"/>
                  </a:lnTo>
                  <a:lnTo>
                    <a:pt x="6903974" y="54483"/>
                  </a:lnTo>
                  <a:lnTo>
                    <a:pt x="6805422" y="54483"/>
                  </a:lnTo>
                  <a:lnTo>
                    <a:pt x="6805422" y="5461"/>
                  </a:lnTo>
                  <a:close/>
                </a:path>
                <a:path w="7061834" h="321309">
                  <a:moveTo>
                    <a:pt x="6363589" y="5461"/>
                  </a:moveTo>
                  <a:lnTo>
                    <a:pt x="6561201" y="5461"/>
                  </a:lnTo>
                  <a:lnTo>
                    <a:pt x="6561201" y="54483"/>
                  </a:lnTo>
                  <a:lnTo>
                    <a:pt x="6418452" y="54483"/>
                  </a:lnTo>
                  <a:lnTo>
                    <a:pt x="6418452" y="127126"/>
                  </a:lnTo>
                  <a:lnTo>
                    <a:pt x="6520815" y="127126"/>
                  </a:lnTo>
                  <a:lnTo>
                    <a:pt x="6520815" y="173989"/>
                  </a:lnTo>
                  <a:lnTo>
                    <a:pt x="6418452" y="173989"/>
                  </a:lnTo>
                  <a:lnTo>
                    <a:pt x="6418452" y="267081"/>
                  </a:lnTo>
                  <a:lnTo>
                    <a:pt x="6558788" y="267081"/>
                  </a:lnTo>
                  <a:lnTo>
                    <a:pt x="6558788" y="315975"/>
                  </a:lnTo>
                  <a:lnTo>
                    <a:pt x="6363589" y="315975"/>
                  </a:lnTo>
                  <a:lnTo>
                    <a:pt x="6363589" y="5461"/>
                  </a:lnTo>
                  <a:close/>
                </a:path>
                <a:path w="7061834" h="321309">
                  <a:moveTo>
                    <a:pt x="6070854" y="5461"/>
                  </a:moveTo>
                  <a:lnTo>
                    <a:pt x="6327267" y="5461"/>
                  </a:lnTo>
                  <a:lnTo>
                    <a:pt x="6327267" y="54483"/>
                  </a:lnTo>
                  <a:lnTo>
                    <a:pt x="6224270" y="54483"/>
                  </a:lnTo>
                  <a:lnTo>
                    <a:pt x="6224270" y="315975"/>
                  </a:lnTo>
                  <a:lnTo>
                    <a:pt x="6169406" y="315975"/>
                  </a:lnTo>
                  <a:lnTo>
                    <a:pt x="6169406" y="54483"/>
                  </a:lnTo>
                  <a:lnTo>
                    <a:pt x="6070854" y="54483"/>
                  </a:lnTo>
                  <a:lnTo>
                    <a:pt x="6070854" y="5461"/>
                  </a:lnTo>
                  <a:close/>
                </a:path>
                <a:path w="7061834" h="321309">
                  <a:moveTo>
                    <a:pt x="4065524" y="5461"/>
                  </a:moveTo>
                  <a:lnTo>
                    <a:pt x="4269358" y="5461"/>
                  </a:lnTo>
                  <a:lnTo>
                    <a:pt x="4269358" y="54483"/>
                  </a:lnTo>
                  <a:lnTo>
                    <a:pt x="4120388" y="54483"/>
                  </a:lnTo>
                  <a:lnTo>
                    <a:pt x="4120388" y="127126"/>
                  </a:lnTo>
                  <a:lnTo>
                    <a:pt x="4229227" y="127126"/>
                  </a:lnTo>
                  <a:lnTo>
                    <a:pt x="4229227" y="173989"/>
                  </a:lnTo>
                  <a:lnTo>
                    <a:pt x="4120388" y="173989"/>
                  </a:lnTo>
                  <a:lnTo>
                    <a:pt x="4120388" y="315975"/>
                  </a:lnTo>
                  <a:lnTo>
                    <a:pt x="4065524" y="315975"/>
                  </a:lnTo>
                  <a:lnTo>
                    <a:pt x="4065524" y="5461"/>
                  </a:lnTo>
                  <a:close/>
                </a:path>
                <a:path w="7061834" h="321309">
                  <a:moveTo>
                    <a:pt x="3036316" y="315975"/>
                  </a:moveTo>
                  <a:lnTo>
                    <a:pt x="3091304" y="315975"/>
                  </a:lnTo>
                  <a:lnTo>
                    <a:pt x="3091304" y="5486"/>
                  </a:lnTo>
                  <a:lnTo>
                    <a:pt x="3036316" y="5486"/>
                  </a:lnTo>
                  <a:lnTo>
                    <a:pt x="3036316" y="315975"/>
                  </a:lnTo>
                  <a:close/>
                </a:path>
                <a:path w="7061834" h="321309">
                  <a:moveTo>
                    <a:pt x="2742565" y="5461"/>
                  </a:moveTo>
                  <a:lnTo>
                    <a:pt x="2998978" y="5461"/>
                  </a:lnTo>
                  <a:lnTo>
                    <a:pt x="2998978" y="54483"/>
                  </a:lnTo>
                  <a:lnTo>
                    <a:pt x="2895980" y="54483"/>
                  </a:lnTo>
                  <a:lnTo>
                    <a:pt x="2895980" y="315975"/>
                  </a:lnTo>
                  <a:lnTo>
                    <a:pt x="2841116" y="315975"/>
                  </a:lnTo>
                  <a:lnTo>
                    <a:pt x="2841116" y="54483"/>
                  </a:lnTo>
                  <a:lnTo>
                    <a:pt x="2742565" y="54483"/>
                  </a:lnTo>
                  <a:lnTo>
                    <a:pt x="2742565" y="5461"/>
                  </a:lnTo>
                  <a:close/>
                </a:path>
                <a:path w="7061834" h="321309">
                  <a:moveTo>
                    <a:pt x="2429764" y="315975"/>
                  </a:moveTo>
                  <a:lnTo>
                    <a:pt x="2484753" y="315975"/>
                  </a:lnTo>
                  <a:lnTo>
                    <a:pt x="2484753" y="5486"/>
                  </a:lnTo>
                  <a:lnTo>
                    <a:pt x="2429764" y="5486"/>
                  </a:lnTo>
                  <a:lnTo>
                    <a:pt x="2429764" y="315975"/>
                  </a:lnTo>
                  <a:close/>
                </a:path>
                <a:path w="7061834" h="321309">
                  <a:moveTo>
                    <a:pt x="1919732" y="5461"/>
                  </a:moveTo>
                  <a:lnTo>
                    <a:pt x="2117343" y="5461"/>
                  </a:lnTo>
                  <a:lnTo>
                    <a:pt x="2117343" y="54483"/>
                  </a:lnTo>
                  <a:lnTo>
                    <a:pt x="1974596" y="54483"/>
                  </a:lnTo>
                  <a:lnTo>
                    <a:pt x="1974596" y="127126"/>
                  </a:lnTo>
                  <a:lnTo>
                    <a:pt x="2076958" y="127126"/>
                  </a:lnTo>
                  <a:lnTo>
                    <a:pt x="2076958" y="173989"/>
                  </a:lnTo>
                  <a:lnTo>
                    <a:pt x="1974596" y="173989"/>
                  </a:lnTo>
                  <a:lnTo>
                    <a:pt x="1974596" y="267081"/>
                  </a:lnTo>
                  <a:lnTo>
                    <a:pt x="2114930" y="267081"/>
                  </a:lnTo>
                  <a:lnTo>
                    <a:pt x="2114930" y="315975"/>
                  </a:lnTo>
                  <a:lnTo>
                    <a:pt x="1919732" y="315975"/>
                  </a:lnTo>
                  <a:lnTo>
                    <a:pt x="1919732" y="5461"/>
                  </a:lnTo>
                  <a:close/>
                </a:path>
                <a:path w="7061834" h="321309">
                  <a:moveTo>
                    <a:pt x="1626997" y="5461"/>
                  </a:moveTo>
                  <a:lnTo>
                    <a:pt x="1883410" y="5461"/>
                  </a:lnTo>
                  <a:lnTo>
                    <a:pt x="1883410" y="54483"/>
                  </a:lnTo>
                  <a:lnTo>
                    <a:pt x="1780413" y="54483"/>
                  </a:lnTo>
                  <a:lnTo>
                    <a:pt x="1780413" y="315975"/>
                  </a:lnTo>
                  <a:lnTo>
                    <a:pt x="1725549" y="315975"/>
                  </a:lnTo>
                  <a:lnTo>
                    <a:pt x="1725549" y="54483"/>
                  </a:lnTo>
                  <a:lnTo>
                    <a:pt x="1626997" y="54483"/>
                  </a:lnTo>
                  <a:lnTo>
                    <a:pt x="1626997" y="5461"/>
                  </a:lnTo>
                  <a:close/>
                </a:path>
                <a:path w="7061834" h="321309">
                  <a:moveTo>
                    <a:pt x="279958" y="5461"/>
                  </a:moveTo>
                  <a:lnTo>
                    <a:pt x="334911" y="5461"/>
                  </a:lnTo>
                  <a:lnTo>
                    <a:pt x="334911" y="127126"/>
                  </a:lnTo>
                  <a:lnTo>
                    <a:pt x="458114" y="127126"/>
                  </a:lnTo>
                  <a:lnTo>
                    <a:pt x="458114" y="5461"/>
                  </a:lnTo>
                  <a:lnTo>
                    <a:pt x="512432" y="5461"/>
                  </a:lnTo>
                  <a:lnTo>
                    <a:pt x="512432" y="315975"/>
                  </a:lnTo>
                  <a:lnTo>
                    <a:pt x="458114" y="315975"/>
                  </a:lnTo>
                  <a:lnTo>
                    <a:pt x="458114" y="176149"/>
                  </a:lnTo>
                  <a:lnTo>
                    <a:pt x="334911" y="176149"/>
                  </a:lnTo>
                  <a:lnTo>
                    <a:pt x="334911" y="315975"/>
                  </a:lnTo>
                  <a:lnTo>
                    <a:pt x="279958" y="315975"/>
                  </a:lnTo>
                  <a:lnTo>
                    <a:pt x="279958" y="5461"/>
                  </a:lnTo>
                  <a:close/>
                </a:path>
                <a:path w="7061834" h="321309">
                  <a:moveTo>
                    <a:pt x="5781675" y="3428"/>
                  </a:moveTo>
                  <a:lnTo>
                    <a:pt x="5842381" y="13335"/>
                  </a:lnTo>
                  <a:lnTo>
                    <a:pt x="5888990" y="43179"/>
                  </a:lnTo>
                  <a:lnTo>
                    <a:pt x="5918708" y="89281"/>
                  </a:lnTo>
                  <a:lnTo>
                    <a:pt x="5928614" y="148462"/>
                  </a:lnTo>
                  <a:lnTo>
                    <a:pt x="5924169" y="199644"/>
                  </a:lnTo>
                  <a:lnTo>
                    <a:pt x="5910833" y="241553"/>
                  </a:lnTo>
                  <a:lnTo>
                    <a:pt x="5888482" y="274065"/>
                  </a:lnTo>
                  <a:lnTo>
                    <a:pt x="5857113" y="297307"/>
                  </a:lnTo>
                  <a:lnTo>
                    <a:pt x="5816981" y="311276"/>
                  </a:lnTo>
                  <a:lnTo>
                    <a:pt x="5767705" y="315975"/>
                  </a:lnTo>
                  <a:lnTo>
                    <a:pt x="5699125" y="315975"/>
                  </a:lnTo>
                  <a:lnTo>
                    <a:pt x="5699125" y="5714"/>
                  </a:lnTo>
                  <a:lnTo>
                    <a:pt x="5728970" y="4699"/>
                  </a:lnTo>
                  <a:lnTo>
                    <a:pt x="5752719" y="4063"/>
                  </a:lnTo>
                  <a:lnTo>
                    <a:pt x="5770245" y="3556"/>
                  </a:lnTo>
                  <a:lnTo>
                    <a:pt x="5781675" y="3428"/>
                  </a:lnTo>
                  <a:close/>
                </a:path>
                <a:path w="7061834" h="321309">
                  <a:moveTo>
                    <a:pt x="2252345" y="2286"/>
                  </a:moveTo>
                  <a:lnTo>
                    <a:pt x="2304034" y="8000"/>
                  </a:lnTo>
                  <a:lnTo>
                    <a:pt x="2340864" y="25146"/>
                  </a:lnTo>
                  <a:lnTo>
                    <a:pt x="2362962" y="53848"/>
                  </a:lnTo>
                  <a:lnTo>
                    <a:pt x="2370328" y="93852"/>
                  </a:lnTo>
                  <a:lnTo>
                    <a:pt x="2369312" y="107314"/>
                  </a:lnTo>
                  <a:lnTo>
                    <a:pt x="2354072" y="144017"/>
                  </a:lnTo>
                  <a:lnTo>
                    <a:pt x="2324862" y="170561"/>
                  </a:lnTo>
                  <a:lnTo>
                    <a:pt x="2313051" y="176149"/>
                  </a:lnTo>
                  <a:lnTo>
                    <a:pt x="2404491" y="315975"/>
                  </a:lnTo>
                  <a:lnTo>
                    <a:pt x="2341117" y="315975"/>
                  </a:lnTo>
                  <a:lnTo>
                    <a:pt x="2258441" y="187706"/>
                  </a:lnTo>
                  <a:lnTo>
                    <a:pt x="2251583" y="187578"/>
                  </a:lnTo>
                  <a:lnTo>
                    <a:pt x="2243582" y="187198"/>
                  </a:lnTo>
                  <a:lnTo>
                    <a:pt x="2234184" y="186816"/>
                  </a:lnTo>
                  <a:lnTo>
                    <a:pt x="2223642" y="186309"/>
                  </a:lnTo>
                  <a:lnTo>
                    <a:pt x="2223642" y="315975"/>
                  </a:lnTo>
                  <a:lnTo>
                    <a:pt x="2166620" y="315975"/>
                  </a:lnTo>
                  <a:lnTo>
                    <a:pt x="2166620" y="5461"/>
                  </a:lnTo>
                  <a:lnTo>
                    <a:pt x="2170557" y="5334"/>
                  </a:lnTo>
                  <a:lnTo>
                    <a:pt x="2177923" y="5079"/>
                  </a:lnTo>
                  <a:lnTo>
                    <a:pt x="2188464" y="4572"/>
                  </a:lnTo>
                  <a:lnTo>
                    <a:pt x="2202307" y="3937"/>
                  </a:lnTo>
                  <a:lnTo>
                    <a:pt x="2217166" y="3175"/>
                  </a:lnTo>
                  <a:lnTo>
                    <a:pt x="2230374" y="2666"/>
                  </a:lnTo>
                  <a:lnTo>
                    <a:pt x="2242058" y="2412"/>
                  </a:lnTo>
                  <a:lnTo>
                    <a:pt x="2252345" y="2286"/>
                  </a:lnTo>
                  <a:close/>
                </a:path>
                <a:path w="7061834" h="321309">
                  <a:moveTo>
                    <a:pt x="4514850" y="1270"/>
                  </a:moveTo>
                  <a:lnTo>
                    <a:pt x="4538980" y="1270"/>
                  </a:lnTo>
                  <a:lnTo>
                    <a:pt x="4663440" y="315975"/>
                  </a:lnTo>
                  <a:lnTo>
                    <a:pt x="4602733" y="315975"/>
                  </a:lnTo>
                  <a:lnTo>
                    <a:pt x="4580128" y="252984"/>
                  </a:lnTo>
                  <a:lnTo>
                    <a:pt x="4474083" y="252984"/>
                  </a:lnTo>
                  <a:lnTo>
                    <a:pt x="4452493" y="315975"/>
                  </a:lnTo>
                  <a:lnTo>
                    <a:pt x="4391406" y="315975"/>
                  </a:lnTo>
                  <a:lnTo>
                    <a:pt x="4514850" y="1270"/>
                  </a:lnTo>
                  <a:close/>
                </a:path>
                <a:path w="7061834" h="321309">
                  <a:moveTo>
                    <a:pt x="1207897" y="1270"/>
                  </a:moveTo>
                  <a:lnTo>
                    <a:pt x="1232027" y="1270"/>
                  </a:lnTo>
                  <a:lnTo>
                    <a:pt x="1356486" y="315975"/>
                  </a:lnTo>
                  <a:lnTo>
                    <a:pt x="1295780" y="315975"/>
                  </a:lnTo>
                  <a:lnTo>
                    <a:pt x="1273174" y="252984"/>
                  </a:lnTo>
                  <a:lnTo>
                    <a:pt x="1167130" y="252984"/>
                  </a:lnTo>
                  <a:lnTo>
                    <a:pt x="1145540" y="315975"/>
                  </a:lnTo>
                  <a:lnTo>
                    <a:pt x="1087882" y="315975"/>
                  </a:lnTo>
                  <a:lnTo>
                    <a:pt x="1084453" y="315975"/>
                  </a:lnTo>
                  <a:lnTo>
                    <a:pt x="1024509" y="315975"/>
                  </a:lnTo>
                  <a:lnTo>
                    <a:pt x="941832" y="187706"/>
                  </a:lnTo>
                  <a:lnTo>
                    <a:pt x="934974" y="187578"/>
                  </a:lnTo>
                  <a:lnTo>
                    <a:pt x="926846" y="187198"/>
                  </a:lnTo>
                  <a:lnTo>
                    <a:pt x="917575" y="186816"/>
                  </a:lnTo>
                  <a:lnTo>
                    <a:pt x="907034" y="186309"/>
                  </a:lnTo>
                  <a:lnTo>
                    <a:pt x="907034" y="315975"/>
                  </a:lnTo>
                  <a:lnTo>
                    <a:pt x="850010" y="315975"/>
                  </a:lnTo>
                  <a:lnTo>
                    <a:pt x="850010" y="5461"/>
                  </a:lnTo>
                  <a:lnTo>
                    <a:pt x="853947" y="5334"/>
                  </a:lnTo>
                  <a:lnTo>
                    <a:pt x="861187" y="5079"/>
                  </a:lnTo>
                  <a:lnTo>
                    <a:pt x="871728" y="4572"/>
                  </a:lnTo>
                  <a:lnTo>
                    <a:pt x="885697" y="3937"/>
                  </a:lnTo>
                  <a:lnTo>
                    <a:pt x="900429" y="3175"/>
                  </a:lnTo>
                  <a:lnTo>
                    <a:pt x="913638" y="2666"/>
                  </a:lnTo>
                  <a:lnTo>
                    <a:pt x="925449" y="2412"/>
                  </a:lnTo>
                  <a:lnTo>
                    <a:pt x="935735" y="2286"/>
                  </a:lnTo>
                  <a:lnTo>
                    <a:pt x="987297" y="8000"/>
                  </a:lnTo>
                  <a:lnTo>
                    <a:pt x="1024128" y="25146"/>
                  </a:lnTo>
                  <a:lnTo>
                    <a:pt x="1046226" y="53848"/>
                  </a:lnTo>
                  <a:lnTo>
                    <a:pt x="1053719" y="93852"/>
                  </a:lnTo>
                  <a:lnTo>
                    <a:pt x="1052703" y="107314"/>
                  </a:lnTo>
                  <a:lnTo>
                    <a:pt x="1037463" y="144017"/>
                  </a:lnTo>
                  <a:lnTo>
                    <a:pt x="1008253" y="170561"/>
                  </a:lnTo>
                  <a:lnTo>
                    <a:pt x="996441" y="176149"/>
                  </a:lnTo>
                  <a:lnTo>
                    <a:pt x="1085723" y="312674"/>
                  </a:lnTo>
                  <a:lnTo>
                    <a:pt x="1207897" y="1270"/>
                  </a:lnTo>
                  <a:close/>
                </a:path>
                <a:path w="7061834" h="321309">
                  <a:moveTo>
                    <a:pt x="668375" y="1270"/>
                  </a:moveTo>
                  <a:lnTo>
                    <a:pt x="692467" y="1270"/>
                  </a:lnTo>
                  <a:lnTo>
                    <a:pt x="816991" y="315975"/>
                  </a:lnTo>
                  <a:lnTo>
                    <a:pt x="756285" y="315975"/>
                  </a:lnTo>
                  <a:lnTo>
                    <a:pt x="733679" y="252984"/>
                  </a:lnTo>
                  <a:lnTo>
                    <a:pt x="627595" y="252984"/>
                  </a:lnTo>
                  <a:lnTo>
                    <a:pt x="606031" y="315975"/>
                  </a:lnTo>
                  <a:lnTo>
                    <a:pt x="544957" y="315975"/>
                  </a:lnTo>
                  <a:lnTo>
                    <a:pt x="668375" y="1270"/>
                  </a:lnTo>
                  <a:close/>
                </a:path>
                <a:path w="7061834" h="321309">
                  <a:moveTo>
                    <a:pt x="6690106" y="253"/>
                  </a:moveTo>
                  <a:lnTo>
                    <a:pt x="6715125" y="1524"/>
                  </a:lnTo>
                  <a:lnTo>
                    <a:pt x="6736715" y="5207"/>
                  </a:lnTo>
                  <a:lnTo>
                    <a:pt x="6754622" y="11557"/>
                  </a:lnTo>
                  <a:lnTo>
                    <a:pt x="6768973" y="20320"/>
                  </a:lnTo>
                  <a:lnTo>
                    <a:pt x="6752209" y="67690"/>
                  </a:lnTo>
                  <a:lnTo>
                    <a:pt x="6737477" y="58674"/>
                  </a:lnTo>
                  <a:lnTo>
                    <a:pt x="6722491" y="52197"/>
                  </a:lnTo>
                  <a:lnTo>
                    <a:pt x="6706997" y="48260"/>
                  </a:lnTo>
                  <a:lnTo>
                    <a:pt x="6691122" y="46989"/>
                  </a:lnTo>
                  <a:lnTo>
                    <a:pt x="6682105" y="47625"/>
                  </a:lnTo>
                  <a:lnTo>
                    <a:pt x="6651879" y="75564"/>
                  </a:lnTo>
                  <a:lnTo>
                    <a:pt x="6651244" y="83312"/>
                  </a:lnTo>
                  <a:lnTo>
                    <a:pt x="6654927" y="96774"/>
                  </a:lnTo>
                  <a:lnTo>
                    <a:pt x="6665976" y="110489"/>
                  </a:lnTo>
                  <a:lnTo>
                    <a:pt x="6684391" y="124587"/>
                  </a:lnTo>
                  <a:lnTo>
                    <a:pt x="6710172" y="138811"/>
                  </a:lnTo>
                  <a:lnTo>
                    <a:pt x="6724650" y="146303"/>
                  </a:lnTo>
                  <a:lnTo>
                    <a:pt x="6736969" y="153415"/>
                  </a:lnTo>
                  <a:lnTo>
                    <a:pt x="6767068" y="180721"/>
                  </a:lnTo>
                  <a:lnTo>
                    <a:pt x="6782562" y="224536"/>
                  </a:lnTo>
                  <a:lnTo>
                    <a:pt x="6783070" y="234823"/>
                  </a:lnTo>
                  <a:lnTo>
                    <a:pt x="6781165" y="252857"/>
                  </a:lnTo>
                  <a:lnTo>
                    <a:pt x="6753352" y="296799"/>
                  </a:lnTo>
                  <a:lnTo>
                    <a:pt x="6718681" y="315213"/>
                  </a:lnTo>
                  <a:lnTo>
                    <a:pt x="6673850" y="321310"/>
                  </a:lnTo>
                  <a:lnTo>
                    <a:pt x="6652641" y="319913"/>
                  </a:lnTo>
                  <a:lnTo>
                    <a:pt x="6632575" y="315722"/>
                  </a:lnTo>
                  <a:lnTo>
                    <a:pt x="6613525" y="308610"/>
                  </a:lnTo>
                  <a:lnTo>
                    <a:pt x="6595618" y="298703"/>
                  </a:lnTo>
                  <a:lnTo>
                    <a:pt x="6615938" y="249300"/>
                  </a:lnTo>
                  <a:lnTo>
                    <a:pt x="6632194" y="259334"/>
                  </a:lnTo>
                  <a:lnTo>
                    <a:pt x="6648196" y="266573"/>
                  </a:lnTo>
                  <a:lnTo>
                    <a:pt x="6664198" y="270890"/>
                  </a:lnTo>
                  <a:lnTo>
                    <a:pt x="6679946" y="272288"/>
                  </a:lnTo>
                  <a:lnTo>
                    <a:pt x="6701155" y="270128"/>
                  </a:lnTo>
                  <a:lnTo>
                    <a:pt x="6716268" y="263778"/>
                  </a:lnTo>
                  <a:lnTo>
                    <a:pt x="6725285" y="253237"/>
                  </a:lnTo>
                  <a:lnTo>
                    <a:pt x="6728333" y="238378"/>
                  </a:lnTo>
                  <a:lnTo>
                    <a:pt x="6727571" y="230504"/>
                  </a:lnTo>
                  <a:lnTo>
                    <a:pt x="6699504" y="192786"/>
                  </a:lnTo>
                  <a:lnTo>
                    <a:pt x="6653530" y="167132"/>
                  </a:lnTo>
                  <a:lnTo>
                    <a:pt x="6640068" y="159385"/>
                  </a:lnTo>
                  <a:lnTo>
                    <a:pt x="6610985" y="133731"/>
                  </a:lnTo>
                  <a:lnTo>
                    <a:pt x="6596634" y="93090"/>
                  </a:lnTo>
                  <a:lnTo>
                    <a:pt x="6596253" y="83692"/>
                  </a:lnTo>
                  <a:lnTo>
                    <a:pt x="6597904" y="66421"/>
                  </a:lnTo>
                  <a:lnTo>
                    <a:pt x="6622542" y="24002"/>
                  </a:lnTo>
                  <a:lnTo>
                    <a:pt x="6670421" y="1777"/>
                  </a:lnTo>
                  <a:lnTo>
                    <a:pt x="6690106" y="253"/>
                  </a:lnTo>
                  <a:close/>
                </a:path>
                <a:path w="7061834" h="321309">
                  <a:moveTo>
                    <a:pt x="4941951" y="253"/>
                  </a:moveTo>
                  <a:lnTo>
                    <a:pt x="4966462" y="2159"/>
                  </a:lnTo>
                  <a:lnTo>
                    <a:pt x="4989068" y="7874"/>
                  </a:lnTo>
                  <a:lnTo>
                    <a:pt x="5009895" y="17399"/>
                  </a:lnTo>
                  <a:lnTo>
                    <a:pt x="5028565" y="30734"/>
                  </a:lnTo>
                  <a:lnTo>
                    <a:pt x="5005578" y="75057"/>
                  </a:lnTo>
                  <a:lnTo>
                    <a:pt x="5000117" y="70612"/>
                  </a:lnTo>
                  <a:lnTo>
                    <a:pt x="4993258" y="66294"/>
                  </a:lnTo>
                  <a:lnTo>
                    <a:pt x="4956683" y="51308"/>
                  </a:lnTo>
                  <a:lnTo>
                    <a:pt x="4940681" y="49149"/>
                  </a:lnTo>
                  <a:lnTo>
                    <a:pt x="4919091" y="51053"/>
                  </a:lnTo>
                  <a:lnTo>
                    <a:pt x="4883023" y="66675"/>
                  </a:lnTo>
                  <a:lnTo>
                    <a:pt x="4857115" y="97027"/>
                  </a:lnTo>
                  <a:lnTo>
                    <a:pt x="4843907" y="138684"/>
                  </a:lnTo>
                  <a:lnTo>
                    <a:pt x="4842256" y="163449"/>
                  </a:lnTo>
                  <a:lnTo>
                    <a:pt x="4843780" y="186944"/>
                  </a:lnTo>
                  <a:lnTo>
                    <a:pt x="4856733" y="226567"/>
                  </a:lnTo>
                  <a:lnTo>
                    <a:pt x="4882261" y="255650"/>
                  </a:lnTo>
                  <a:lnTo>
                    <a:pt x="4917440" y="270383"/>
                  </a:lnTo>
                  <a:lnTo>
                    <a:pt x="4938521" y="272288"/>
                  </a:lnTo>
                  <a:lnTo>
                    <a:pt x="4952619" y="271272"/>
                  </a:lnTo>
                  <a:lnTo>
                    <a:pt x="4986908" y="195072"/>
                  </a:lnTo>
                  <a:lnTo>
                    <a:pt x="4943983" y="195072"/>
                  </a:lnTo>
                  <a:lnTo>
                    <a:pt x="4943983" y="148082"/>
                  </a:lnTo>
                  <a:lnTo>
                    <a:pt x="5041900" y="148082"/>
                  </a:lnTo>
                  <a:lnTo>
                    <a:pt x="5041900" y="287147"/>
                  </a:lnTo>
                  <a:lnTo>
                    <a:pt x="5006086" y="307339"/>
                  </a:lnTo>
                  <a:lnTo>
                    <a:pt x="4960493" y="319024"/>
                  </a:lnTo>
                  <a:lnTo>
                    <a:pt x="4929632" y="321310"/>
                  </a:lnTo>
                  <a:lnTo>
                    <a:pt x="4898136" y="318515"/>
                  </a:lnTo>
                  <a:lnTo>
                    <a:pt x="4845431" y="296672"/>
                  </a:lnTo>
                  <a:lnTo>
                    <a:pt x="4807077" y="253873"/>
                  </a:lnTo>
                  <a:lnTo>
                    <a:pt x="4787645" y="196087"/>
                  </a:lnTo>
                  <a:lnTo>
                    <a:pt x="4785233" y="161925"/>
                  </a:lnTo>
                  <a:lnTo>
                    <a:pt x="4787900" y="127635"/>
                  </a:lnTo>
                  <a:lnTo>
                    <a:pt x="4809108" y="69214"/>
                  </a:lnTo>
                  <a:lnTo>
                    <a:pt x="4850765" y="25400"/>
                  </a:lnTo>
                  <a:lnTo>
                    <a:pt x="4907915" y="3048"/>
                  </a:lnTo>
                  <a:lnTo>
                    <a:pt x="4941951" y="253"/>
                  </a:lnTo>
                  <a:close/>
                </a:path>
                <a:path w="7061834" h="321309">
                  <a:moveTo>
                    <a:pt x="3498977" y="253"/>
                  </a:moveTo>
                  <a:lnTo>
                    <a:pt x="3523995" y="1524"/>
                  </a:lnTo>
                  <a:lnTo>
                    <a:pt x="3545586" y="5207"/>
                  </a:lnTo>
                  <a:lnTo>
                    <a:pt x="3563492" y="11557"/>
                  </a:lnTo>
                  <a:lnTo>
                    <a:pt x="3577843" y="20320"/>
                  </a:lnTo>
                  <a:lnTo>
                    <a:pt x="3561079" y="67690"/>
                  </a:lnTo>
                  <a:lnTo>
                    <a:pt x="3546348" y="58674"/>
                  </a:lnTo>
                  <a:lnTo>
                    <a:pt x="3531362" y="52197"/>
                  </a:lnTo>
                  <a:lnTo>
                    <a:pt x="3515867" y="48260"/>
                  </a:lnTo>
                  <a:lnTo>
                    <a:pt x="3499992" y="46989"/>
                  </a:lnTo>
                  <a:lnTo>
                    <a:pt x="3490976" y="47625"/>
                  </a:lnTo>
                  <a:lnTo>
                    <a:pt x="3460750" y="75564"/>
                  </a:lnTo>
                  <a:lnTo>
                    <a:pt x="3460115" y="83312"/>
                  </a:lnTo>
                  <a:lnTo>
                    <a:pt x="3463798" y="96774"/>
                  </a:lnTo>
                  <a:lnTo>
                    <a:pt x="3474846" y="110489"/>
                  </a:lnTo>
                  <a:lnTo>
                    <a:pt x="3493262" y="124587"/>
                  </a:lnTo>
                  <a:lnTo>
                    <a:pt x="3519042" y="138811"/>
                  </a:lnTo>
                  <a:lnTo>
                    <a:pt x="3533520" y="146303"/>
                  </a:lnTo>
                  <a:lnTo>
                    <a:pt x="3545840" y="153415"/>
                  </a:lnTo>
                  <a:lnTo>
                    <a:pt x="3575939" y="180721"/>
                  </a:lnTo>
                  <a:lnTo>
                    <a:pt x="3591432" y="224536"/>
                  </a:lnTo>
                  <a:lnTo>
                    <a:pt x="3591941" y="234823"/>
                  </a:lnTo>
                  <a:lnTo>
                    <a:pt x="3590036" y="252857"/>
                  </a:lnTo>
                  <a:lnTo>
                    <a:pt x="3562223" y="296799"/>
                  </a:lnTo>
                  <a:lnTo>
                    <a:pt x="3527552" y="315213"/>
                  </a:lnTo>
                  <a:lnTo>
                    <a:pt x="3482720" y="321310"/>
                  </a:lnTo>
                  <a:lnTo>
                    <a:pt x="3461512" y="319913"/>
                  </a:lnTo>
                  <a:lnTo>
                    <a:pt x="3441445" y="315722"/>
                  </a:lnTo>
                  <a:lnTo>
                    <a:pt x="3422395" y="308610"/>
                  </a:lnTo>
                  <a:lnTo>
                    <a:pt x="3404489" y="298703"/>
                  </a:lnTo>
                  <a:lnTo>
                    <a:pt x="3424808" y="249300"/>
                  </a:lnTo>
                  <a:lnTo>
                    <a:pt x="3441065" y="259334"/>
                  </a:lnTo>
                  <a:lnTo>
                    <a:pt x="3457066" y="266573"/>
                  </a:lnTo>
                  <a:lnTo>
                    <a:pt x="3473068" y="270890"/>
                  </a:lnTo>
                  <a:lnTo>
                    <a:pt x="3488816" y="272288"/>
                  </a:lnTo>
                  <a:lnTo>
                    <a:pt x="3510026" y="270128"/>
                  </a:lnTo>
                  <a:lnTo>
                    <a:pt x="3525139" y="263778"/>
                  </a:lnTo>
                  <a:lnTo>
                    <a:pt x="3534155" y="253237"/>
                  </a:lnTo>
                  <a:lnTo>
                    <a:pt x="3537204" y="238378"/>
                  </a:lnTo>
                  <a:lnTo>
                    <a:pt x="3536441" y="230504"/>
                  </a:lnTo>
                  <a:lnTo>
                    <a:pt x="3508375" y="192786"/>
                  </a:lnTo>
                  <a:lnTo>
                    <a:pt x="3462401" y="167132"/>
                  </a:lnTo>
                  <a:lnTo>
                    <a:pt x="3448939" y="159385"/>
                  </a:lnTo>
                  <a:lnTo>
                    <a:pt x="3419855" y="133731"/>
                  </a:lnTo>
                  <a:lnTo>
                    <a:pt x="3405504" y="93090"/>
                  </a:lnTo>
                  <a:lnTo>
                    <a:pt x="3405124" y="83692"/>
                  </a:lnTo>
                  <a:lnTo>
                    <a:pt x="3406775" y="66421"/>
                  </a:lnTo>
                  <a:lnTo>
                    <a:pt x="3431413" y="24002"/>
                  </a:lnTo>
                  <a:lnTo>
                    <a:pt x="3479291" y="1777"/>
                  </a:lnTo>
                  <a:lnTo>
                    <a:pt x="3498977" y="253"/>
                  </a:lnTo>
                  <a:close/>
                </a:path>
                <a:path w="7061834" h="321309">
                  <a:moveTo>
                    <a:pt x="3281171" y="253"/>
                  </a:moveTo>
                  <a:lnTo>
                    <a:pt x="3306444" y="1650"/>
                  </a:lnTo>
                  <a:lnTo>
                    <a:pt x="3329051" y="5714"/>
                  </a:lnTo>
                  <a:lnTo>
                    <a:pt x="3348990" y="12446"/>
                  </a:lnTo>
                  <a:lnTo>
                    <a:pt x="3366262" y="21971"/>
                  </a:lnTo>
                  <a:lnTo>
                    <a:pt x="3343655" y="67563"/>
                  </a:lnTo>
                  <a:lnTo>
                    <a:pt x="3333115" y="59562"/>
                  </a:lnTo>
                  <a:lnTo>
                    <a:pt x="3319653" y="53721"/>
                  </a:lnTo>
                  <a:lnTo>
                    <a:pt x="3303524" y="50291"/>
                  </a:lnTo>
                  <a:lnTo>
                    <a:pt x="3284474" y="49149"/>
                  </a:lnTo>
                  <a:lnTo>
                    <a:pt x="3266058" y="51181"/>
                  </a:lnTo>
                  <a:lnTo>
                    <a:pt x="3221101" y="81661"/>
                  </a:lnTo>
                  <a:lnTo>
                    <a:pt x="3202558" y="118490"/>
                  </a:lnTo>
                  <a:lnTo>
                    <a:pt x="3196336" y="164084"/>
                  </a:lnTo>
                  <a:lnTo>
                    <a:pt x="3197732" y="187706"/>
                  </a:lnTo>
                  <a:lnTo>
                    <a:pt x="3209290" y="227202"/>
                  </a:lnTo>
                  <a:lnTo>
                    <a:pt x="3246119" y="265049"/>
                  </a:lnTo>
                  <a:lnTo>
                    <a:pt x="3280537" y="272288"/>
                  </a:lnTo>
                  <a:lnTo>
                    <a:pt x="3301238" y="270383"/>
                  </a:lnTo>
                  <a:lnTo>
                    <a:pt x="3319526" y="264413"/>
                  </a:lnTo>
                  <a:lnTo>
                    <a:pt x="3335401" y="254635"/>
                  </a:lnTo>
                  <a:lnTo>
                    <a:pt x="3348990" y="240919"/>
                  </a:lnTo>
                  <a:lnTo>
                    <a:pt x="3374516" y="285369"/>
                  </a:lnTo>
                  <a:lnTo>
                    <a:pt x="3355720" y="301116"/>
                  </a:lnTo>
                  <a:lnTo>
                    <a:pt x="3333115" y="312292"/>
                  </a:lnTo>
                  <a:lnTo>
                    <a:pt x="3306571" y="319024"/>
                  </a:lnTo>
                  <a:lnTo>
                    <a:pt x="3276091" y="321310"/>
                  </a:lnTo>
                  <a:lnTo>
                    <a:pt x="3245485" y="318642"/>
                  </a:lnTo>
                  <a:lnTo>
                    <a:pt x="3195066" y="297179"/>
                  </a:lnTo>
                  <a:lnTo>
                    <a:pt x="3159505" y="255015"/>
                  </a:lnTo>
                  <a:lnTo>
                    <a:pt x="3141599" y="196723"/>
                  </a:lnTo>
                  <a:lnTo>
                    <a:pt x="3139313" y="161798"/>
                  </a:lnTo>
                  <a:lnTo>
                    <a:pt x="3141853" y="128650"/>
                  </a:lnTo>
                  <a:lnTo>
                    <a:pt x="3161791" y="71120"/>
                  </a:lnTo>
                  <a:lnTo>
                    <a:pt x="3200527" y="26288"/>
                  </a:lnTo>
                  <a:lnTo>
                    <a:pt x="3251454" y="3175"/>
                  </a:lnTo>
                  <a:lnTo>
                    <a:pt x="3281171" y="253"/>
                  </a:lnTo>
                  <a:close/>
                </a:path>
                <a:path w="7061834" h="321309">
                  <a:moveTo>
                    <a:pt x="2630297" y="253"/>
                  </a:moveTo>
                  <a:lnTo>
                    <a:pt x="2655442" y="1524"/>
                  </a:lnTo>
                  <a:lnTo>
                    <a:pt x="2676905" y="5207"/>
                  </a:lnTo>
                  <a:lnTo>
                    <a:pt x="2694813" y="11557"/>
                  </a:lnTo>
                  <a:lnTo>
                    <a:pt x="2709164" y="20320"/>
                  </a:lnTo>
                  <a:lnTo>
                    <a:pt x="2692400" y="67690"/>
                  </a:lnTo>
                  <a:lnTo>
                    <a:pt x="2677795" y="58674"/>
                  </a:lnTo>
                  <a:lnTo>
                    <a:pt x="2662682" y="52197"/>
                  </a:lnTo>
                  <a:lnTo>
                    <a:pt x="2647188" y="48260"/>
                  </a:lnTo>
                  <a:lnTo>
                    <a:pt x="2631313" y="46989"/>
                  </a:lnTo>
                  <a:lnTo>
                    <a:pt x="2622296" y="47625"/>
                  </a:lnTo>
                  <a:lnTo>
                    <a:pt x="2592070" y="75564"/>
                  </a:lnTo>
                  <a:lnTo>
                    <a:pt x="2591435" y="83312"/>
                  </a:lnTo>
                  <a:lnTo>
                    <a:pt x="2595117" y="96774"/>
                  </a:lnTo>
                  <a:lnTo>
                    <a:pt x="2606166" y="110489"/>
                  </a:lnTo>
                  <a:lnTo>
                    <a:pt x="2624582" y="124587"/>
                  </a:lnTo>
                  <a:lnTo>
                    <a:pt x="2650363" y="138811"/>
                  </a:lnTo>
                  <a:lnTo>
                    <a:pt x="2664841" y="146303"/>
                  </a:lnTo>
                  <a:lnTo>
                    <a:pt x="2677160" y="153415"/>
                  </a:lnTo>
                  <a:lnTo>
                    <a:pt x="2707259" y="180721"/>
                  </a:lnTo>
                  <a:lnTo>
                    <a:pt x="2722879" y="224536"/>
                  </a:lnTo>
                  <a:lnTo>
                    <a:pt x="2723261" y="234823"/>
                  </a:lnTo>
                  <a:lnTo>
                    <a:pt x="2721355" y="252857"/>
                  </a:lnTo>
                  <a:lnTo>
                    <a:pt x="2693542" y="296799"/>
                  </a:lnTo>
                  <a:lnTo>
                    <a:pt x="2658872" y="315213"/>
                  </a:lnTo>
                  <a:lnTo>
                    <a:pt x="2614041" y="321310"/>
                  </a:lnTo>
                  <a:lnTo>
                    <a:pt x="2592832" y="319913"/>
                  </a:lnTo>
                  <a:lnTo>
                    <a:pt x="2572766" y="315722"/>
                  </a:lnTo>
                  <a:lnTo>
                    <a:pt x="2553842" y="308610"/>
                  </a:lnTo>
                  <a:lnTo>
                    <a:pt x="2535809" y="298703"/>
                  </a:lnTo>
                  <a:lnTo>
                    <a:pt x="2556129" y="249300"/>
                  </a:lnTo>
                  <a:lnTo>
                    <a:pt x="2572385" y="259334"/>
                  </a:lnTo>
                  <a:lnTo>
                    <a:pt x="2588387" y="266573"/>
                  </a:lnTo>
                  <a:lnTo>
                    <a:pt x="2604389" y="270890"/>
                  </a:lnTo>
                  <a:lnTo>
                    <a:pt x="2620137" y="272288"/>
                  </a:lnTo>
                  <a:lnTo>
                    <a:pt x="2641346" y="270128"/>
                  </a:lnTo>
                  <a:lnTo>
                    <a:pt x="2656459" y="263778"/>
                  </a:lnTo>
                  <a:lnTo>
                    <a:pt x="2665476" y="253237"/>
                  </a:lnTo>
                  <a:lnTo>
                    <a:pt x="2668524" y="238378"/>
                  </a:lnTo>
                  <a:lnTo>
                    <a:pt x="2667889" y="230504"/>
                  </a:lnTo>
                  <a:lnTo>
                    <a:pt x="2639695" y="192786"/>
                  </a:lnTo>
                  <a:lnTo>
                    <a:pt x="2593721" y="167132"/>
                  </a:lnTo>
                  <a:lnTo>
                    <a:pt x="2580259" y="159385"/>
                  </a:lnTo>
                  <a:lnTo>
                    <a:pt x="2551176" y="133731"/>
                  </a:lnTo>
                  <a:lnTo>
                    <a:pt x="2536952" y="93090"/>
                  </a:lnTo>
                  <a:lnTo>
                    <a:pt x="2536443" y="83692"/>
                  </a:lnTo>
                  <a:lnTo>
                    <a:pt x="2538095" y="66421"/>
                  </a:lnTo>
                  <a:lnTo>
                    <a:pt x="2562733" y="24002"/>
                  </a:lnTo>
                  <a:lnTo>
                    <a:pt x="2610612" y="1777"/>
                  </a:lnTo>
                  <a:lnTo>
                    <a:pt x="2630297" y="253"/>
                  </a:lnTo>
                  <a:close/>
                </a:path>
                <a:path w="7061834" h="321309">
                  <a:moveTo>
                    <a:pt x="1516380" y="253"/>
                  </a:moveTo>
                  <a:lnTo>
                    <a:pt x="1541653" y="1650"/>
                  </a:lnTo>
                  <a:lnTo>
                    <a:pt x="1564259" y="5714"/>
                  </a:lnTo>
                  <a:lnTo>
                    <a:pt x="1584324" y="12446"/>
                  </a:lnTo>
                  <a:lnTo>
                    <a:pt x="1601470" y="21971"/>
                  </a:lnTo>
                  <a:lnTo>
                    <a:pt x="1578864" y="67563"/>
                  </a:lnTo>
                  <a:lnTo>
                    <a:pt x="1568323" y="59562"/>
                  </a:lnTo>
                  <a:lnTo>
                    <a:pt x="1554988" y="53721"/>
                  </a:lnTo>
                  <a:lnTo>
                    <a:pt x="1538732" y="50291"/>
                  </a:lnTo>
                  <a:lnTo>
                    <a:pt x="1519682" y="49149"/>
                  </a:lnTo>
                  <a:lnTo>
                    <a:pt x="1501267" y="51181"/>
                  </a:lnTo>
                  <a:lnTo>
                    <a:pt x="1456309" y="81661"/>
                  </a:lnTo>
                  <a:lnTo>
                    <a:pt x="1437767" y="118490"/>
                  </a:lnTo>
                  <a:lnTo>
                    <a:pt x="1431543" y="164084"/>
                  </a:lnTo>
                  <a:lnTo>
                    <a:pt x="1433067" y="187706"/>
                  </a:lnTo>
                  <a:lnTo>
                    <a:pt x="1444624" y="227202"/>
                  </a:lnTo>
                  <a:lnTo>
                    <a:pt x="1481328" y="265049"/>
                  </a:lnTo>
                  <a:lnTo>
                    <a:pt x="1515745" y="272288"/>
                  </a:lnTo>
                  <a:lnTo>
                    <a:pt x="1536446" y="270383"/>
                  </a:lnTo>
                  <a:lnTo>
                    <a:pt x="1554734" y="264413"/>
                  </a:lnTo>
                  <a:lnTo>
                    <a:pt x="1570736" y="254635"/>
                  </a:lnTo>
                  <a:lnTo>
                    <a:pt x="1584198" y="240919"/>
                  </a:lnTo>
                  <a:lnTo>
                    <a:pt x="1609724" y="285369"/>
                  </a:lnTo>
                  <a:lnTo>
                    <a:pt x="1591055" y="301116"/>
                  </a:lnTo>
                  <a:lnTo>
                    <a:pt x="1568323" y="312292"/>
                  </a:lnTo>
                  <a:lnTo>
                    <a:pt x="1541780" y="319024"/>
                  </a:lnTo>
                  <a:lnTo>
                    <a:pt x="1511299" y="321310"/>
                  </a:lnTo>
                  <a:lnTo>
                    <a:pt x="1480692" y="318642"/>
                  </a:lnTo>
                  <a:lnTo>
                    <a:pt x="1430273" y="297179"/>
                  </a:lnTo>
                  <a:lnTo>
                    <a:pt x="1394841" y="255015"/>
                  </a:lnTo>
                  <a:lnTo>
                    <a:pt x="1376807" y="196723"/>
                  </a:lnTo>
                  <a:lnTo>
                    <a:pt x="1374648" y="161798"/>
                  </a:lnTo>
                  <a:lnTo>
                    <a:pt x="1377061" y="128650"/>
                  </a:lnTo>
                  <a:lnTo>
                    <a:pt x="1396999" y="71120"/>
                  </a:lnTo>
                  <a:lnTo>
                    <a:pt x="1435735" y="26288"/>
                  </a:lnTo>
                  <a:lnTo>
                    <a:pt x="1486789" y="3175"/>
                  </a:lnTo>
                  <a:lnTo>
                    <a:pt x="1516380" y="253"/>
                  </a:lnTo>
                  <a:close/>
                </a:path>
                <a:path w="7061834" h="321309">
                  <a:moveTo>
                    <a:pt x="141808" y="253"/>
                  </a:moveTo>
                  <a:lnTo>
                    <a:pt x="167093" y="1650"/>
                  </a:lnTo>
                  <a:lnTo>
                    <a:pt x="189725" y="5714"/>
                  </a:lnTo>
                  <a:lnTo>
                    <a:pt x="209676" y="12446"/>
                  </a:lnTo>
                  <a:lnTo>
                    <a:pt x="226961" y="21971"/>
                  </a:lnTo>
                  <a:lnTo>
                    <a:pt x="204355" y="67563"/>
                  </a:lnTo>
                  <a:lnTo>
                    <a:pt x="193763" y="59562"/>
                  </a:lnTo>
                  <a:lnTo>
                    <a:pt x="180365" y="53721"/>
                  </a:lnTo>
                  <a:lnTo>
                    <a:pt x="164172" y="50291"/>
                  </a:lnTo>
                  <a:lnTo>
                    <a:pt x="145186" y="49149"/>
                  </a:lnTo>
                  <a:lnTo>
                    <a:pt x="126720" y="51181"/>
                  </a:lnTo>
                  <a:lnTo>
                    <a:pt x="81787" y="81661"/>
                  </a:lnTo>
                  <a:lnTo>
                    <a:pt x="63245" y="118490"/>
                  </a:lnTo>
                  <a:lnTo>
                    <a:pt x="57061" y="164084"/>
                  </a:lnTo>
                  <a:lnTo>
                    <a:pt x="58496" y="187706"/>
                  </a:lnTo>
                  <a:lnTo>
                    <a:pt x="69964" y="227202"/>
                  </a:lnTo>
                  <a:lnTo>
                    <a:pt x="106743" y="265049"/>
                  </a:lnTo>
                  <a:lnTo>
                    <a:pt x="141173" y="272288"/>
                  </a:lnTo>
                  <a:lnTo>
                    <a:pt x="161848" y="270383"/>
                  </a:lnTo>
                  <a:lnTo>
                    <a:pt x="180162" y="264413"/>
                  </a:lnTo>
                  <a:lnTo>
                    <a:pt x="196087" y="254635"/>
                  </a:lnTo>
                  <a:lnTo>
                    <a:pt x="209638" y="240919"/>
                  </a:lnTo>
                  <a:lnTo>
                    <a:pt x="235203" y="285369"/>
                  </a:lnTo>
                  <a:lnTo>
                    <a:pt x="216458" y="301116"/>
                  </a:lnTo>
                  <a:lnTo>
                    <a:pt x="193789" y="312292"/>
                  </a:lnTo>
                  <a:lnTo>
                    <a:pt x="167220" y="319024"/>
                  </a:lnTo>
                  <a:lnTo>
                    <a:pt x="136740" y="321310"/>
                  </a:lnTo>
                  <a:lnTo>
                    <a:pt x="106108" y="318642"/>
                  </a:lnTo>
                  <a:lnTo>
                    <a:pt x="55702" y="297179"/>
                  </a:lnTo>
                  <a:lnTo>
                    <a:pt x="20205" y="255015"/>
                  </a:lnTo>
                  <a:lnTo>
                    <a:pt x="2247" y="196723"/>
                  </a:lnTo>
                  <a:lnTo>
                    <a:pt x="0" y="161798"/>
                  </a:lnTo>
                  <a:lnTo>
                    <a:pt x="2489" y="128650"/>
                  </a:lnTo>
                  <a:lnTo>
                    <a:pt x="22415" y="71120"/>
                  </a:lnTo>
                  <a:lnTo>
                    <a:pt x="61150" y="26288"/>
                  </a:lnTo>
                  <a:lnTo>
                    <a:pt x="112128" y="3175"/>
                  </a:lnTo>
                  <a:lnTo>
                    <a:pt x="141808" y="253"/>
                  </a:lnTo>
                  <a:close/>
                </a:path>
                <a:path w="7061834" h="321309">
                  <a:moveTo>
                    <a:pt x="5512562" y="0"/>
                  </a:moveTo>
                  <a:lnTo>
                    <a:pt x="5571617" y="10413"/>
                  </a:lnTo>
                  <a:lnTo>
                    <a:pt x="5614670" y="41528"/>
                  </a:lnTo>
                  <a:lnTo>
                    <a:pt x="5641213" y="91439"/>
                  </a:lnTo>
                  <a:lnTo>
                    <a:pt x="5649976" y="157987"/>
                  </a:lnTo>
                  <a:lnTo>
                    <a:pt x="5647690" y="193675"/>
                  </a:lnTo>
                  <a:lnTo>
                    <a:pt x="5629275" y="253237"/>
                  </a:lnTo>
                  <a:lnTo>
                    <a:pt x="5592826" y="296417"/>
                  </a:lnTo>
                  <a:lnTo>
                    <a:pt x="5540375" y="318515"/>
                  </a:lnTo>
                  <a:lnTo>
                    <a:pt x="5508370" y="321310"/>
                  </a:lnTo>
                  <a:lnTo>
                    <a:pt x="5479033" y="318515"/>
                  </a:lnTo>
                  <a:lnTo>
                    <a:pt x="5431282" y="296672"/>
                  </a:lnTo>
                  <a:lnTo>
                    <a:pt x="5398262" y="253746"/>
                  </a:lnTo>
                  <a:lnTo>
                    <a:pt x="5381625" y="193928"/>
                  </a:lnTo>
                  <a:lnTo>
                    <a:pt x="5379466" y="157987"/>
                  </a:lnTo>
                  <a:lnTo>
                    <a:pt x="5381752" y="126111"/>
                  </a:lnTo>
                  <a:lnTo>
                    <a:pt x="5399913" y="70103"/>
                  </a:lnTo>
                  <a:lnTo>
                    <a:pt x="5435473" y="25781"/>
                  </a:lnTo>
                  <a:lnTo>
                    <a:pt x="5483860" y="2921"/>
                  </a:lnTo>
                  <a:lnTo>
                    <a:pt x="5512562" y="0"/>
                  </a:lnTo>
                  <a:close/>
                </a:path>
                <a:path w="7061834" h="321309">
                  <a:moveTo>
                    <a:pt x="5207762" y="0"/>
                  </a:moveTo>
                  <a:lnTo>
                    <a:pt x="5266817" y="10413"/>
                  </a:lnTo>
                  <a:lnTo>
                    <a:pt x="5309870" y="41528"/>
                  </a:lnTo>
                  <a:lnTo>
                    <a:pt x="5336413" y="91439"/>
                  </a:lnTo>
                  <a:lnTo>
                    <a:pt x="5345176" y="157987"/>
                  </a:lnTo>
                  <a:lnTo>
                    <a:pt x="5342890" y="193675"/>
                  </a:lnTo>
                  <a:lnTo>
                    <a:pt x="5324475" y="253237"/>
                  </a:lnTo>
                  <a:lnTo>
                    <a:pt x="5288026" y="296417"/>
                  </a:lnTo>
                  <a:lnTo>
                    <a:pt x="5235575" y="318515"/>
                  </a:lnTo>
                  <a:lnTo>
                    <a:pt x="5203570" y="321310"/>
                  </a:lnTo>
                  <a:lnTo>
                    <a:pt x="5174233" y="318515"/>
                  </a:lnTo>
                  <a:lnTo>
                    <a:pt x="5126482" y="296672"/>
                  </a:lnTo>
                  <a:lnTo>
                    <a:pt x="5093462" y="253746"/>
                  </a:lnTo>
                  <a:lnTo>
                    <a:pt x="5076825" y="193928"/>
                  </a:lnTo>
                  <a:lnTo>
                    <a:pt x="5074666" y="157987"/>
                  </a:lnTo>
                  <a:lnTo>
                    <a:pt x="5076952" y="126111"/>
                  </a:lnTo>
                  <a:lnTo>
                    <a:pt x="5095113" y="70103"/>
                  </a:lnTo>
                  <a:lnTo>
                    <a:pt x="5130673" y="25781"/>
                  </a:lnTo>
                  <a:lnTo>
                    <a:pt x="5179060" y="2921"/>
                  </a:lnTo>
                  <a:lnTo>
                    <a:pt x="5207762" y="0"/>
                  </a:lnTo>
                  <a:close/>
                </a:path>
                <a:path w="7061834" h="321309">
                  <a:moveTo>
                    <a:pt x="3878961" y="0"/>
                  </a:moveTo>
                  <a:lnTo>
                    <a:pt x="3937889" y="10413"/>
                  </a:lnTo>
                  <a:lnTo>
                    <a:pt x="3981068" y="41528"/>
                  </a:lnTo>
                  <a:lnTo>
                    <a:pt x="4007485" y="91439"/>
                  </a:lnTo>
                  <a:lnTo>
                    <a:pt x="4016375" y="157987"/>
                  </a:lnTo>
                  <a:lnTo>
                    <a:pt x="4014089" y="193675"/>
                  </a:lnTo>
                  <a:lnTo>
                    <a:pt x="3995546" y="253237"/>
                  </a:lnTo>
                  <a:lnTo>
                    <a:pt x="3959098" y="296417"/>
                  </a:lnTo>
                  <a:lnTo>
                    <a:pt x="3906774" y="318515"/>
                  </a:lnTo>
                  <a:lnTo>
                    <a:pt x="3874769" y="321310"/>
                  </a:lnTo>
                  <a:lnTo>
                    <a:pt x="3845432" y="318515"/>
                  </a:lnTo>
                  <a:lnTo>
                    <a:pt x="3797554" y="296672"/>
                  </a:lnTo>
                  <a:lnTo>
                    <a:pt x="3764533" y="253746"/>
                  </a:lnTo>
                  <a:lnTo>
                    <a:pt x="3747896" y="193928"/>
                  </a:lnTo>
                  <a:lnTo>
                    <a:pt x="3745865" y="157987"/>
                  </a:lnTo>
                  <a:lnTo>
                    <a:pt x="3748151" y="126111"/>
                  </a:lnTo>
                  <a:lnTo>
                    <a:pt x="3766312" y="70103"/>
                  </a:lnTo>
                  <a:lnTo>
                    <a:pt x="3801744" y="25781"/>
                  </a:lnTo>
                  <a:lnTo>
                    <a:pt x="3850131" y="2921"/>
                  </a:lnTo>
                  <a:lnTo>
                    <a:pt x="3878961" y="0"/>
                  </a:lnTo>
                  <a:close/>
                </a:path>
              </a:pathLst>
            </a:custGeom>
            <a:ln w="3175">
              <a:solidFill>
                <a:srgbClr val="57124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/>
          <p:nvPr/>
        </p:nvSpPr>
        <p:spPr>
          <a:xfrm>
            <a:off x="548640" y="1749805"/>
            <a:ext cx="362712" cy="26822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48640" y="2222322"/>
            <a:ext cx="362712" cy="26852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548640" y="2695067"/>
            <a:ext cx="362712" cy="26822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48640" y="3167507"/>
            <a:ext cx="362712" cy="26822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548640" y="3639946"/>
            <a:ext cx="362712" cy="26822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48640" y="4508880"/>
            <a:ext cx="362712" cy="26822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548640" y="4981321"/>
            <a:ext cx="362712" cy="26822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810259" y="1547590"/>
            <a:ext cx="6582409" cy="372935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4582160">
              <a:lnSpc>
                <a:spcPct val="119300"/>
              </a:lnSpc>
              <a:spcBef>
                <a:spcPts val="95"/>
              </a:spcBef>
            </a:pPr>
            <a:r>
              <a:rPr sz="2600" spc="-120" dirty="0">
                <a:latin typeface="Trebuchet MS"/>
                <a:cs typeface="Trebuchet MS"/>
              </a:rPr>
              <a:t>Validity.  </a:t>
            </a:r>
            <a:r>
              <a:rPr sz="2600" spc="-75" dirty="0">
                <a:latin typeface="Trebuchet MS"/>
                <a:cs typeface="Trebuchet MS"/>
              </a:rPr>
              <a:t>Reliability.  </a:t>
            </a:r>
            <a:r>
              <a:rPr sz="2600" spc="-160" dirty="0">
                <a:latin typeface="Trebuchet MS"/>
                <a:cs typeface="Trebuchet MS"/>
              </a:rPr>
              <a:t>P</a:t>
            </a:r>
            <a:r>
              <a:rPr sz="2600" spc="-45" dirty="0">
                <a:latin typeface="Trebuchet MS"/>
                <a:cs typeface="Trebuchet MS"/>
              </a:rPr>
              <a:t>r</a:t>
            </a:r>
            <a:r>
              <a:rPr sz="2600" spc="-35" dirty="0">
                <a:latin typeface="Trebuchet MS"/>
                <a:cs typeface="Trebuchet MS"/>
              </a:rPr>
              <a:t>a</a:t>
            </a:r>
            <a:r>
              <a:rPr sz="2600" spc="-45" dirty="0">
                <a:latin typeface="Trebuchet MS"/>
                <a:cs typeface="Trebuchet MS"/>
              </a:rPr>
              <a:t>c</a:t>
            </a:r>
            <a:r>
              <a:rPr sz="2600" spc="-40" dirty="0">
                <a:latin typeface="Trebuchet MS"/>
                <a:cs typeface="Trebuchet MS"/>
              </a:rPr>
              <a:t>t</a:t>
            </a:r>
            <a:r>
              <a:rPr sz="2600" spc="-35" dirty="0">
                <a:latin typeface="Trebuchet MS"/>
                <a:cs typeface="Trebuchet MS"/>
              </a:rPr>
              <a:t>i</a:t>
            </a:r>
            <a:r>
              <a:rPr sz="2600" spc="-45" dirty="0">
                <a:latin typeface="Trebuchet MS"/>
                <a:cs typeface="Trebuchet MS"/>
              </a:rPr>
              <a:t>c</a:t>
            </a:r>
            <a:r>
              <a:rPr sz="2600" spc="-35" dirty="0">
                <a:latin typeface="Trebuchet MS"/>
                <a:cs typeface="Trebuchet MS"/>
              </a:rPr>
              <a:t>abi</a:t>
            </a:r>
            <a:r>
              <a:rPr sz="2600" spc="-40" dirty="0">
                <a:latin typeface="Trebuchet MS"/>
                <a:cs typeface="Trebuchet MS"/>
              </a:rPr>
              <a:t>l</a:t>
            </a:r>
            <a:r>
              <a:rPr sz="2600" spc="-35" dirty="0">
                <a:latin typeface="Trebuchet MS"/>
                <a:cs typeface="Trebuchet MS"/>
              </a:rPr>
              <a:t>i</a:t>
            </a:r>
            <a:r>
              <a:rPr sz="2600" spc="-40" dirty="0">
                <a:latin typeface="Trebuchet MS"/>
                <a:cs typeface="Trebuchet MS"/>
              </a:rPr>
              <a:t>t</a:t>
            </a:r>
            <a:r>
              <a:rPr sz="2600" spc="-350" dirty="0">
                <a:latin typeface="Trebuchet MS"/>
                <a:cs typeface="Trebuchet MS"/>
              </a:rPr>
              <a:t>y</a:t>
            </a:r>
            <a:r>
              <a:rPr sz="2600" dirty="0">
                <a:latin typeface="Trebuchet MS"/>
                <a:cs typeface="Trebuchet MS"/>
              </a:rPr>
              <a:t>.  </a:t>
            </a:r>
            <a:r>
              <a:rPr sz="2600" spc="-70" dirty="0">
                <a:latin typeface="Trebuchet MS"/>
                <a:cs typeface="Trebuchet MS"/>
              </a:rPr>
              <a:t>Usability.</a:t>
            </a:r>
            <a:endParaRPr sz="26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  <a:spcBef>
                <a:spcPts val="600"/>
              </a:spcBef>
            </a:pPr>
            <a:r>
              <a:rPr sz="2600" spc="-15" dirty="0">
                <a:latin typeface="Trebuchet MS"/>
                <a:cs typeface="Trebuchet MS"/>
              </a:rPr>
              <a:t>Uniform </a:t>
            </a:r>
            <a:r>
              <a:rPr sz="2600" spc="-10" dirty="0">
                <a:latin typeface="Trebuchet MS"/>
                <a:cs typeface="Trebuchet MS"/>
              </a:rPr>
              <a:t>as </a:t>
            </a:r>
            <a:r>
              <a:rPr sz="2600" spc="-15" dirty="0">
                <a:latin typeface="Trebuchet MS"/>
                <a:cs typeface="Trebuchet MS"/>
              </a:rPr>
              <a:t>different </a:t>
            </a:r>
            <a:r>
              <a:rPr sz="2600" spc="-5" dirty="0">
                <a:latin typeface="Trebuchet MS"/>
                <a:cs typeface="Trebuchet MS"/>
              </a:rPr>
              <a:t>testers </a:t>
            </a:r>
            <a:r>
              <a:rPr sz="2600" spc="-15" dirty="0">
                <a:latin typeface="Trebuchet MS"/>
                <a:cs typeface="Trebuchet MS"/>
              </a:rPr>
              <a:t>will </a:t>
            </a:r>
            <a:r>
              <a:rPr sz="2600" dirty="0">
                <a:latin typeface="Trebuchet MS"/>
                <a:cs typeface="Trebuchet MS"/>
              </a:rPr>
              <a:t>follow </a:t>
            </a:r>
            <a:r>
              <a:rPr sz="2600" spc="-100" dirty="0">
                <a:latin typeface="Trebuchet MS"/>
                <a:cs typeface="Trebuchet MS"/>
              </a:rPr>
              <a:t>same  </a:t>
            </a:r>
            <a:r>
              <a:rPr sz="2600" spc="-5" dirty="0">
                <a:latin typeface="Trebuchet MS"/>
                <a:cs typeface="Trebuchet MS"/>
              </a:rPr>
              <a:t>test </a:t>
            </a:r>
            <a:r>
              <a:rPr sz="2600" spc="-10" dirty="0">
                <a:latin typeface="Trebuchet MS"/>
                <a:cs typeface="Trebuchet MS"/>
              </a:rPr>
              <a:t>steps</a:t>
            </a:r>
            <a:r>
              <a:rPr sz="2600" spc="-65" dirty="0">
                <a:latin typeface="Trebuchet MS"/>
                <a:cs typeface="Trebuchet MS"/>
              </a:rPr>
              <a:t> </a:t>
            </a:r>
            <a:r>
              <a:rPr sz="2600" spc="-15" dirty="0">
                <a:latin typeface="Trebuchet MS"/>
                <a:cs typeface="Trebuchet MS"/>
              </a:rPr>
              <a:t>anywhere.</a:t>
            </a:r>
            <a:endParaRPr sz="2600">
              <a:latin typeface="Trebuchet MS"/>
              <a:cs typeface="Trebuchet MS"/>
            </a:endParaRPr>
          </a:p>
          <a:p>
            <a:pPr marL="12700" marR="464184">
              <a:lnSpc>
                <a:spcPct val="119200"/>
              </a:lnSpc>
            </a:pPr>
            <a:r>
              <a:rPr sz="2600" dirty="0">
                <a:latin typeface="Trebuchet MS"/>
                <a:cs typeface="Trebuchet MS"/>
              </a:rPr>
              <a:t>Biases </a:t>
            </a:r>
            <a:r>
              <a:rPr sz="2600" spc="-5" dirty="0">
                <a:latin typeface="Trebuchet MS"/>
                <a:cs typeface="Trebuchet MS"/>
              </a:rPr>
              <a:t>due </a:t>
            </a:r>
            <a:r>
              <a:rPr sz="2600" spc="-10" dirty="0">
                <a:latin typeface="Trebuchet MS"/>
                <a:cs typeface="Trebuchet MS"/>
              </a:rPr>
              <a:t>to </a:t>
            </a:r>
            <a:r>
              <a:rPr sz="2600" spc="-15" dirty="0">
                <a:latin typeface="Trebuchet MS"/>
                <a:cs typeface="Trebuchet MS"/>
              </a:rPr>
              <a:t>personal </a:t>
            </a:r>
            <a:r>
              <a:rPr sz="2600" spc="-5" dirty="0">
                <a:latin typeface="Trebuchet MS"/>
                <a:cs typeface="Trebuchet MS"/>
              </a:rPr>
              <a:t>reason </a:t>
            </a:r>
            <a:r>
              <a:rPr sz="2600" spc="-10" dirty="0">
                <a:latin typeface="Trebuchet MS"/>
                <a:cs typeface="Trebuchet MS"/>
              </a:rPr>
              <a:t>is </a:t>
            </a:r>
            <a:r>
              <a:rPr sz="2600" spc="-15" dirty="0">
                <a:latin typeface="Trebuchet MS"/>
                <a:cs typeface="Trebuchet MS"/>
              </a:rPr>
              <a:t>reduced.  Norms </a:t>
            </a:r>
            <a:r>
              <a:rPr sz="2600" spc="-10" dirty="0">
                <a:latin typeface="Trebuchet MS"/>
                <a:cs typeface="Trebuchet MS"/>
              </a:rPr>
              <a:t>are </a:t>
            </a:r>
            <a:r>
              <a:rPr sz="2600" dirty="0">
                <a:latin typeface="Trebuchet MS"/>
                <a:cs typeface="Trebuchet MS"/>
              </a:rPr>
              <a:t>set </a:t>
            </a:r>
            <a:r>
              <a:rPr sz="2600" spc="-10" dirty="0">
                <a:latin typeface="Trebuchet MS"/>
                <a:cs typeface="Trebuchet MS"/>
              </a:rPr>
              <a:t>to </a:t>
            </a:r>
            <a:r>
              <a:rPr sz="2600" spc="-15" dirty="0">
                <a:latin typeface="Trebuchet MS"/>
                <a:cs typeface="Trebuchet MS"/>
              </a:rPr>
              <a:t>work</a:t>
            </a:r>
            <a:r>
              <a:rPr sz="2600" spc="55" dirty="0">
                <a:latin typeface="Trebuchet MS"/>
                <a:cs typeface="Trebuchet MS"/>
              </a:rPr>
              <a:t> </a:t>
            </a:r>
            <a:r>
              <a:rPr sz="2600" spc="-15" dirty="0">
                <a:latin typeface="Trebuchet MS"/>
                <a:cs typeface="Trebuchet MS"/>
              </a:rPr>
              <a:t>with.</a:t>
            </a:r>
            <a:endParaRPr sz="26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05968" y="1001267"/>
            <a:ext cx="3402965" cy="359410"/>
            <a:chOff x="505968" y="1001267"/>
            <a:chExt cx="3402965" cy="359410"/>
          </a:xfrm>
        </p:grpSpPr>
        <p:sp>
          <p:nvSpPr>
            <p:cNvPr id="3" name="object 3"/>
            <p:cNvSpPr/>
            <p:nvPr/>
          </p:nvSpPr>
          <p:spPr>
            <a:xfrm>
              <a:off x="507492" y="1002791"/>
              <a:ext cx="3400044" cy="356615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188719" y="1059179"/>
              <a:ext cx="108203" cy="115824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122931" y="1056131"/>
              <a:ext cx="176783" cy="249936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07492" y="1002791"/>
              <a:ext cx="3400425" cy="356235"/>
            </a:xfrm>
            <a:custGeom>
              <a:avLst/>
              <a:gdLst/>
              <a:ahLst/>
              <a:cxnLst/>
              <a:rect l="l" t="t" r="r" b="b"/>
              <a:pathLst>
                <a:path w="3400425" h="356234">
                  <a:moveTo>
                    <a:pt x="3114674" y="6096"/>
                  </a:moveTo>
                  <a:lnTo>
                    <a:pt x="3399917" y="6096"/>
                  </a:lnTo>
                  <a:lnTo>
                    <a:pt x="3399917" y="60452"/>
                  </a:lnTo>
                  <a:lnTo>
                    <a:pt x="3285363" y="60452"/>
                  </a:lnTo>
                  <a:lnTo>
                    <a:pt x="3285363" y="350393"/>
                  </a:lnTo>
                  <a:lnTo>
                    <a:pt x="3224275" y="350393"/>
                  </a:lnTo>
                  <a:lnTo>
                    <a:pt x="3224275" y="60452"/>
                  </a:lnTo>
                  <a:lnTo>
                    <a:pt x="3114674" y="60452"/>
                  </a:lnTo>
                  <a:lnTo>
                    <a:pt x="3114674" y="6096"/>
                  </a:lnTo>
                  <a:close/>
                </a:path>
                <a:path w="3400425" h="356234">
                  <a:moveTo>
                    <a:pt x="2624201" y="6096"/>
                  </a:moveTo>
                  <a:lnTo>
                    <a:pt x="2843910" y="6096"/>
                  </a:lnTo>
                  <a:lnTo>
                    <a:pt x="2843910" y="60452"/>
                  </a:lnTo>
                  <a:lnTo>
                    <a:pt x="2685288" y="60452"/>
                  </a:lnTo>
                  <a:lnTo>
                    <a:pt x="2685288" y="140970"/>
                  </a:lnTo>
                  <a:lnTo>
                    <a:pt x="2799080" y="140970"/>
                  </a:lnTo>
                  <a:lnTo>
                    <a:pt x="2799080" y="192912"/>
                  </a:lnTo>
                  <a:lnTo>
                    <a:pt x="2685288" y="192912"/>
                  </a:lnTo>
                  <a:lnTo>
                    <a:pt x="2685288" y="296037"/>
                  </a:lnTo>
                  <a:lnTo>
                    <a:pt x="2841371" y="296037"/>
                  </a:lnTo>
                  <a:lnTo>
                    <a:pt x="2841371" y="350393"/>
                  </a:lnTo>
                  <a:lnTo>
                    <a:pt x="2624201" y="350393"/>
                  </a:lnTo>
                  <a:lnTo>
                    <a:pt x="2624201" y="6096"/>
                  </a:lnTo>
                  <a:close/>
                </a:path>
                <a:path w="3400425" h="356234">
                  <a:moveTo>
                    <a:pt x="2297938" y="6096"/>
                  </a:moveTo>
                  <a:lnTo>
                    <a:pt x="2583180" y="6096"/>
                  </a:lnTo>
                  <a:lnTo>
                    <a:pt x="2583180" y="60452"/>
                  </a:lnTo>
                  <a:lnTo>
                    <a:pt x="2468626" y="60452"/>
                  </a:lnTo>
                  <a:lnTo>
                    <a:pt x="2468626" y="350393"/>
                  </a:lnTo>
                  <a:lnTo>
                    <a:pt x="2407539" y="350393"/>
                  </a:lnTo>
                  <a:lnTo>
                    <a:pt x="2407539" y="60452"/>
                  </a:lnTo>
                  <a:lnTo>
                    <a:pt x="2297938" y="60452"/>
                  </a:lnTo>
                  <a:lnTo>
                    <a:pt x="2297938" y="6096"/>
                  </a:lnTo>
                  <a:close/>
                </a:path>
                <a:path w="3400425" h="356234">
                  <a:moveTo>
                    <a:pt x="1907920" y="6096"/>
                  </a:moveTo>
                  <a:lnTo>
                    <a:pt x="2134743" y="6096"/>
                  </a:lnTo>
                  <a:lnTo>
                    <a:pt x="2134743" y="60452"/>
                  </a:lnTo>
                  <a:lnTo>
                    <a:pt x="1969008" y="60452"/>
                  </a:lnTo>
                  <a:lnTo>
                    <a:pt x="1969008" y="140970"/>
                  </a:lnTo>
                  <a:lnTo>
                    <a:pt x="2090165" y="140970"/>
                  </a:lnTo>
                  <a:lnTo>
                    <a:pt x="2090165" y="192912"/>
                  </a:lnTo>
                  <a:lnTo>
                    <a:pt x="1969008" y="192912"/>
                  </a:lnTo>
                  <a:lnTo>
                    <a:pt x="1969008" y="350393"/>
                  </a:lnTo>
                  <a:lnTo>
                    <a:pt x="1907920" y="350393"/>
                  </a:lnTo>
                  <a:lnTo>
                    <a:pt x="1907920" y="6096"/>
                  </a:lnTo>
                  <a:close/>
                </a:path>
                <a:path w="3400425" h="356234">
                  <a:moveTo>
                    <a:pt x="905256" y="6096"/>
                  </a:moveTo>
                  <a:lnTo>
                    <a:pt x="1125093" y="6096"/>
                  </a:lnTo>
                  <a:lnTo>
                    <a:pt x="1125093" y="60452"/>
                  </a:lnTo>
                  <a:lnTo>
                    <a:pt x="966343" y="60452"/>
                  </a:lnTo>
                  <a:lnTo>
                    <a:pt x="966343" y="140970"/>
                  </a:lnTo>
                  <a:lnTo>
                    <a:pt x="1080135" y="140970"/>
                  </a:lnTo>
                  <a:lnTo>
                    <a:pt x="1080135" y="192912"/>
                  </a:lnTo>
                  <a:lnTo>
                    <a:pt x="966343" y="192912"/>
                  </a:lnTo>
                  <a:lnTo>
                    <a:pt x="966343" y="296037"/>
                  </a:lnTo>
                  <a:lnTo>
                    <a:pt x="1122552" y="296037"/>
                  </a:lnTo>
                  <a:lnTo>
                    <a:pt x="1122552" y="350393"/>
                  </a:lnTo>
                  <a:lnTo>
                    <a:pt x="905256" y="350393"/>
                  </a:lnTo>
                  <a:lnTo>
                    <a:pt x="905256" y="6096"/>
                  </a:lnTo>
                  <a:close/>
                </a:path>
                <a:path w="3400425" h="356234">
                  <a:moveTo>
                    <a:pt x="292100" y="6096"/>
                  </a:moveTo>
                  <a:lnTo>
                    <a:pt x="356996" y="6096"/>
                  </a:lnTo>
                  <a:lnTo>
                    <a:pt x="438581" y="153035"/>
                  </a:lnTo>
                  <a:lnTo>
                    <a:pt x="520395" y="6096"/>
                  </a:lnTo>
                  <a:lnTo>
                    <a:pt x="585063" y="6096"/>
                  </a:lnTo>
                  <a:lnTo>
                    <a:pt x="469379" y="209169"/>
                  </a:lnTo>
                  <a:lnTo>
                    <a:pt x="469379" y="350393"/>
                  </a:lnTo>
                  <a:lnTo>
                    <a:pt x="408241" y="350393"/>
                  </a:lnTo>
                  <a:lnTo>
                    <a:pt x="408241" y="209169"/>
                  </a:lnTo>
                  <a:lnTo>
                    <a:pt x="292100" y="6096"/>
                  </a:lnTo>
                  <a:close/>
                </a:path>
                <a:path w="3400425" h="356234">
                  <a:moveTo>
                    <a:pt x="0" y="6096"/>
                  </a:moveTo>
                  <a:lnTo>
                    <a:pt x="285203" y="6096"/>
                  </a:lnTo>
                  <a:lnTo>
                    <a:pt x="285203" y="60452"/>
                  </a:lnTo>
                  <a:lnTo>
                    <a:pt x="170700" y="60452"/>
                  </a:lnTo>
                  <a:lnTo>
                    <a:pt x="170700" y="350393"/>
                  </a:lnTo>
                  <a:lnTo>
                    <a:pt x="109575" y="350393"/>
                  </a:lnTo>
                  <a:lnTo>
                    <a:pt x="109575" y="60452"/>
                  </a:lnTo>
                  <a:lnTo>
                    <a:pt x="0" y="60452"/>
                  </a:lnTo>
                  <a:lnTo>
                    <a:pt x="0" y="6096"/>
                  </a:lnTo>
                  <a:close/>
                </a:path>
                <a:path w="3400425" h="356234">
                  <a:moveTo>
                    <a:pt x="693293" y="3810"/>
                  </a:moveTo>
                  <a:lnTo>
                    <a:pt x="763905" y="10033"/>
                  </a:lnTo>
                  <a:lnTo>
                    <a:pt x="812546" y="28829"/>
                  </a:lnTo>
                  <a:lnTo>
                    <a:pt x="840867" y="60960"/>
                  </a:lnTo>
                  <a:lnTo>
                    <a:pt x="850264" y="106934"/>
                  </a:lnTo>
                  <a:lnTo>
                    <a:pt x="844676" y="149606"/>
                  </a:lnTo>
                  <a:lnTo>
                    <a:pt x="827913" y="182753"/>
                  </a:lnTo>
                  <a:lnTo>
                    <a:pt x="800099" y="206502"/>
                  </a:lnTo>
                  <a:lnTo>
                    <a:pt x="760971" y="220599"/>
                  </a:lnTo>
                  <a:lnTo>
                    <a:pt x="710692" y="225425"/>
                  </a:lnTo>
                  <a:lnTo>
                    <a:pt x="705078" y="225298"/>
                  </a:lnTo>
                  <a:lnTo>
                    <a:pt x="698576" y="225044"/>
                  </a:lnTo>
                  <a:lnTo>
                    <a:pt x="691197" y="224536"/>
                  </a:lnTo>
                  <a:lnTo>
                    <a:pt x="682942" y="223774"/>
                  </a:lnTo>
                  <a:lnTo>
                    <a:pt x="682942" y="350393"/>
                  </a:lnTo>
                  <a:lnTo>
                    <a:pt x="621804" y="350393"/>
                  </a:lnTo>
                  <a:lnTo>
                    <a:pt x="621804" y="6350"/>
                  </a:lnTo>
                  <a:lnTo>
                    <a:pt x="649211" y="5207"/>
                  </a:lnTo>
                  <a:lnTo>
                    <a:pt x="670255" y="4445"/>
                  </a:lnTo>
                  <a:lnTo>
                    <a:pt x="684949" y="3937"/>
                  </a:lnTo>
                  <a:lnTo>
                    <a:pt x="693293" y="3810"/>
                  </a:lnTo>
                  <a:close/>
                </a:path>
                <a:path w="3400425" h="356234">
                  <a:moveTo>
                    <a:pt x="2987040" y="254"/>
                  </a:moveTo>
                  <a:lnTo>
                    <a:pt x="3014980" y="1650"/>
                  </a:lnTo>
                  <a:lnTo>
                    <a:pt x="3038856" y="5842"/>
                  </a:lnTo>
                  <a:lnTo>
                    <a:pt x="3058795" y="12827"/>
                  </a:lnTo>
                  <a:lnTo>
                    <a:pt x="3074670" y="22606"/>
                  </a:lnTo>
                  <a:lnTo>
                    <a:pt x="3056128" y="75311"/>
                  </a:lnTo>
                  <a:lnTo>
                    <a:pt x="3039872" y="65150"/>
                  </a:lnTo>
                  <a:lnTo>
                    <a:pt x="3023108" y="57912"/>
                  </a:lnTo>
                  <a:lnTo>
                    <a:pt x="3005835" y="53594"/>
                  </a:lnTo>
                  <a:lnTo>
                    <a:pt x="2988183" y="52197"/>
                  </a:lnTo>
                  <a:lnTo>
                    <a:pt x="2978277" y="52832"/>
                  </a:lnTo>
                  <a:lnTo>
                    <a:pt x="2946781" y="76200"/>
                  </a:lnTo>
                  <a:lnTo>
                    <a:pt x="2943733" y="92329"/>
                  </a:lnTo>
                  <a:lnTo>
                    <a:pt x="2947923" y="107315"/>
                  </a:lnTo>
                  <a:lnTo>
                    <a:pt x="2960243" y="122555"/>
                  </a:lnTo>
                  <a:lnTo>
                    <a:pt x="2980690" y="138175"/>
                  </a:lnTo>
                  <a:lnTo>
                    <a:pt x="3009392" y="153924"/>
                  </a:lnTo>
                  <a:lnTo>
                    <a:pt x="3025521" y="162306"/>
                  </a:lnTo>
                  <a:lnTo>
                    <a:pt x="3039110" y="170180"/>
                  </a:lnTo>
                  <a:lnTo>
                    <a:pt x="3072765" y="200406"/>
                  </a:lnTo>
                  <a:lnTo>
                    <a:pt x="3088512" y="238252"/>
                  </a:lnTo>
                  <a:lnTo>
                    <a:pt x="3090418" y="260477"/>
                  </a:lnTo>
                  <a:lnTo>
                    <a:pt x="3088385" y="280416"/>
                  </a:lnTo>
                  <a:lnTo>
                    <a:pt x="3071875" y="314833"/>
                  </a:lnTo>
                  <a:lnTo>
                    <a:pt x="3039491" y="340995"/>
                  </a:lnTo>
                  <a:lnTo>
                    <a:pt x="2995295" y="354584"/>
                  </a:lnTo>
                  <a:lnTo>
                    <a:pt x="2968879" y="356235"/>
                  </a:lnTo>
                  <a:lnTo>
                    <a:pt x="2945384" y="354711"/>
                  </a:lnTo>
                  <a:lnTo>
                    <a:pt x="2923159" y="350012"/>
                  </a:lnTo>
                  <a:lnTo>
                    <a:pt x="2901949" y="342265"/>
                  </a:lnTo>
                  <a:lnTo>
                    <a:pt x="2881884" y="331343"/>
                  </a:lnTo>
                  <a:lnTo>
                    <a:pt x="2904490" y="276606"/>
                  </a:lnTo>
                  <a:lnTo>
                    <a:pt x="2922523" y="287782"/>
                  </a:lnTo>
                  <a:lnTo>
                    <a:pt x="2940431" y="295656"/>
                  </a:lnTo>
                  <a:lnTo>
                    <a:pt x="2958210" y="300482"/>
                  </a:lnTo>
                  <a:lnTo>
                    <a:pt x="2975736" y="302006"/>
                  </a:lnTo>
                  <a:lnTo>
                    <a:pt x="2999359" y="299720"/>
                  </a:lnTo>
                  <a:lnTo>
                    <a:pt x="3016122" y="292608"/>
                  </a:lnTo>
                  <a:lnTo>
                    <a:pt x="3026283" y="280797"/>
                  </a:lnTo>
                  <a:lnTo>
                    <a:pt x="3029585" y="264413"/>
                  </a:lnTo>
                  <a:lnTo>
                    <a:pt x="3028822" y="255650"/>
                  </a:lnTo>
                  <a:lnTo>
                    <a:pt x="3008884" y="222631"/>
                  </a:lnTo>
                  <a:lnTo>
                    <a:pt x="2964560" y="194945"/>
                  </a:lnTo>
                  <a:lnTo>
                    <a:pt x="2946399" y="185420"/>
                  </a:lnTo>
                  <a:lnTo>
                    <a:pt x="2931413" y="176911"/>
                  </a:lnTo>
                  <a:lnTo>
                    <a:pt x="2899029" y="148336"/>
                  </a:lnTo>
                  <a:lnTo>
                    <a:pt x="2883154" y="103378"/>
                  </a:lnTo>
                  <a:lnTo>
                    <a:pt x="2882646" y="92837"/>
                  </a:lnTo>
                  <a:lnTo>
                    <a:pt x="2884550" y="73787"/>
                  </a:lnTo>
                  <a:lnTo>
                    <a:pt x="2911856" y="26670"/>
                  </a:lnTo>
                  <a:lnTo>
                    <a:pt x="2945384" y="6858"/>
                  </a:lnTo>
                  <a:lnTo>
                    <a:pt x="2965196" y="1905"/>
                  </a:lnTo>
                  <a:lnTo>
                    <a:pt x="2987040" y="254"/>
                  </a:lnTo>
                  <a:close/>
                </a:path>
                <a:path w="3400425" h="356234">
                  <a:moveTo>
                    <a:pt x="1268221" y="254"/>
                  </a:moveTo>
                  <a:lnTo>
                    <a:pt x="1296034" y="1650"/>
                  </a:lnTo>
                  <a:lnTo>
                    <a:pt x="1319910" y="5842"/>
                  </a:lnTo>
                  <a:lnTo>
                    <a:pt x="1339850" y="12827"/>
                  </a:lnTo>
                  <a:lnTo>
                    <a:pt x="1355852" y="22606"/>
                  </a:lnTo>
                  <a:lnTo>
                    <a:pt x="1337309" y="75311"/>
                  </a:lnTo>
                  <a:lnTo>
                    <a:pt x="1320927" y="65150"/>
                  </a:lnTo>
                  <a:lnTo>
                    <a:pt x="1304163" y="57912"/>
                  </a:lnTo>
                  <a:lnTo>
                    <a:pt x="1287018" y="53594"/>
                  </a:lnTo>
                  <a:lnTo>
                    <a:pt x="1269364" y="52197"/>
                  </a:lnTo>
                  <a:lnTo>
                    <a:pt x="1259332" y="52832"/>
                  </a:lnTo>
                  <a:lnTo>
                    <a:pt x="1227835" y="76200"/>
                  </a:lnTo>
                  <a:lnTo>
                    <a:pt x="1224914" y="92329"/>
                  </a:lnTo>
                  <a:lnTo>
                    <a:pt x="1228978" y="107315"/>
                  </a:lnTo>
                  <a:lnTo>
                    <a:pt x="1241297" y="122555"/>
                  </a:lnTo>
                  <a:lnTo>
                    <a:pt x="1261871" y="138175"/>
                  </a:lnTo>
                  <a:lnTo>
                    <a:pt x="1290574" y="153924"/>
                  </a:lnTo>
                  <a:lnTo>
                    <a:pt x="1306576" y="162306"/>
                  </a:lnTo>
                  <a:lnTo>
                    <a:pt x="1320291" y="170180"/>
                  </a:lnTo>
                  <a:lnTo>
                    <a:pt x="1353820" y="200406"/>
                  </a:lnTo>
                  <a:lnTo>
                    <a:pt x="1369568" y="238252"/>
                  </a:lnTo>
                  <a:lnTo>
                    <a:pt x="1371600" y="260477"/>
                  </a:lnTo>
                  <a:lnTo>
                    <a:pt x="1369568" y="280416"/>
                  </a:lnTo>
                  <a:lnTo>
                    <a:pt x="1353058" y="314833"/>
                  </a:lnTo>
                  <a:lnTo>
                    <a:pt x="1320672" y="340995"/>
                  </a:lnTo>
                  <a:lnTo>
                    <a:pt x="1276477" y="354584"/>
                  </a:lnTo>
                  <a:lnTo>
                    <a:pt x="1250060" y="356235"/>
                  </a:lnTo>
                  <a:lnTo>
                    <a:pt x="1226565" y="354711"/>
                  </a:lnTo>
                  <a:lnTo>
                    <a:pt x="1204214" y="350012"/>
                  </a:lnTo>
                  <a:lnTo>
                    <a:pt x="1183005" y="342265"/>
                  </a:lnTo>
                  <a:lnTo>
                    <a:pt x="1163065" y="331343"/>
                  </a:lnTo>
                  <a:lnTo>
                    <a:pt x="1185671" y="276606"/>
                  </a:lnTo>
                  <a:lnTo>
                    <a:pt x="1203706" y="287782"/>
                  </a:lnTo>
                  <a:lnTo>
                    <a:pt x="1221613" y="295656"/>
                  </a:lnTo>
                  <a:lnTo>
                    <a:pt x="1239265" y="300482"/>
                  </a:lnTo>
                  <a:lnTo>
                    <a:pt x="1256919" y="302006"/>
                  </a:lnTo>
                  <a:lnTo>
                    <a:pt x="1280540" y="299720"/>
                  </a:lnTo>
                  <a:lnTo>
                    <a:pt x="1297305" y="292608"/>
                  </a:lnTo>
                  <a:lnTo>
                    <a:pt x="1307338" y="280797"/>
                  </a:lnTo>
                  <a:lnTo>
                    <a:pt x="1310766" y="264413"/>
                  </a:lnTo>
                  <a:lnTo>
                    <a:pt x="1310005" y="255650"/>
                  </a:lnTo>
                  <a:lnTo>
                    <a:pt x="1289939" y="222631"/>
                  </a:lnTo>
                  <a:lnTo>
                    <a:pt x="1245743" y="194945"/>
                  </a:lnTo>
                  <a:lnTo>
                    <a:pt x="1227582" y="185420"/>
                  </a:lnTo>
                  <a:lnTo>
                    <a:pt x="1212595" y="176911"/>
                  </a:lnTo>
                  <a:lnTo>
                    <a:pt x="1180210" y="148336"/>
                  </a:lnTo>
                  <a:lnTo>
                    <a:pt x="1164335" y="103378"/>
                  </a:lnTo>
                  <a:lnTo>
                    <a:pt x="1163827" y="92837"/>
                  </a:lnTo>
                  <a:lnTo>
                    <a:pt x="1165606" y="73787"/>
                  </a:lnTo>
                  <a:lnTo>
                    <a:pt x="1193038" y="26670"/>
                  </a:lnTo>
                  <a:lnTo>
                    <a:pt x="1226439" y="6858"/>
                  </a:lnTo>
                  <a:lnTo>
                    <a:pt x="1246251" y="1905"/>
                  </a:lnTo>
                  <a:lnTo>
                    <a:pt x="1268221" y="254"/>
                  </a:lnTo>
                  <a:close/>
                </a:path>
                <a:path w="3400425" h="356234">
                  <a:moveTo>
                    <a:pt x="1701291" y="0"/>
                  </a:moveTo>
                  <a:lnTo>
                    <a:pt x="1766824" y="11557"/>
                  </a:lnTo>
                  <a:lnTo>
                    <a:pt x="1814830" y="46100"/>
                  </a:lnTo>
                  <a:lnTo>
                    <a:pt x="1844294" y="101473"/>
                  </a:lnTo>
                  <a:lnTo>
                    <a:pt x="1854072" y="175387"/>
                  </a:lnTo>
                  <a:lnTo>
                    <a:pt x="1851533" y="214884"/>
                  </a:lnTo>
                  <a:lnTo>
                    <a:pt x="1831085" y="280797"/>
                  </a:lnTo>
                  <a:lnTo>
                    <a:pt x="1790445" y="328803"/>
                  </a:lnTo>
                  <a:lnTo>
                    <a:pt x="1732280" y="353187"/>
                  </a:lnTo>
                  <a:lnTo>
                    <a:pt x="1696720" y="356235"/>
                  </a:lnTo>
                  <a:lnTo>
                    <a:pt x="1663953" y="353187"/>
                  </a:lnTo>
                  <a:lnTo>
                    <a:pt x="1610740" y="329057"/>
                  </a:lnTo>
                  <a:lnTo>
                    <a:pt x="1574038" y="281432"/>
                  </a:lnTo>
                  <a:lnTo>
                    <a:pt x="1555495" y="215137"/>
                  </a:lnTo>
                  <a:lnTo>
                    <a:pt x="1553209" y="175387"/>
                  </a:lnTo>
                  <a:lnTo>
                    <a:pt x="1555750" y="139954"/>
                  </a:lnTo>
                  <a:lnTo>
                    <a:pt x="1575815" y="77724"/>
                  </a:lnTo>
                  <a:lnTo>
                    <a:pt x="1615313" y="28702"/>
                  </a:lnTo>
                  <a:lnTo>
                    <a:pt x="1669288" y="3175"/>
                  </a:lnTo>
                  <a:lnTo>
                    <a:pt x="1701291" y="0"/>
                  </a:lnTo>
                  <a:close/>
                </a:path>
              </a:pathLst>
            </a:custGeom>
            <a:ln w="3175">
              <a:solidFill>
                <a:srgbClr val="57124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548640" y="1740103"/>
            <a:ext cx="451103" cy="26852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48640" y="3081527"/>
            <a:ext cx="362712" cy="26822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48640" y="3554221"/>
            <a:ext cx="362712" cy="26822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48640" y="4026661"/>
            <a:ext cx="362712" cy="26822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48640" y="4499102"/>
            <a:ext cx="362712" cy="26822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535940" y="1536995"/>
            <a:ext cx="5977890" cy="3257550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349250">
              <a:lnSpc>
                <a:spcPct val="100000"/>
              </a:lnSpc>
              <a:spcBef>
                <a:spcPts val="700"/>
              </a:spcBef>
            </a:pPr>
            <a:r>
              <a:rPr sz="2600" spc="-210" dirty="0">
                <a:latin typeface="Trebuchet MS"/>
                <a:cs typeface="Trebuchet MS"/>
              </a:rPr>
              <a:t>Two </a:t>
            </a:r>
            <a:r>
              <a:rPr sz="2600" spc="-10" dirty="0">
                <a:latin typeface="Trebuchet MS"/>
                <a:cs typeface="Trebuchet MS"/>
              </a:rPr>
              <a:t>types </a:t>
            </a:r>
            <a:r>
              <a:rPr sz="2600" dirty="0">
                <a:latin typeface="Trebuchet MS"/>
                <a:cs typeface="Trebuchet MS"/>
              </a:rPr>
              <a:t>of </a:t>
            </a:r>
            <a:r>
              <a:rPr sz="2600" spc="-5" dirty="0">
                <a:latin typeface="Trebuchet MS"/>
                <a:cs typeface="Trebuchet MS"/>
              </a:rPr>
              <a:t>test</a:t>
            </a:r>
            <a:r>
              <a:rPr sz="2600" spc="-345" dirty="0">
                <a:latin typeface="Trebuchet MS"/>
                <a:cs typeface="Trebuchet MS"/>
              </a:rPr>
              <a:t> </a:t>
            </a:r>
            <a:r>
              <a:rPr sz="2600" spc="-10" dirty="0">
                <a:latin typeface="Trebuchet MS"/>
                <a:cs typeface="Trebuchet MS"/>
              </a:rPr>
              <a:t>are:</a:t>
            </a:r>
            <a:endParaRPr sz="2600">
              <a:latin typeface="Trebuchet MS"/>
              <a:cs typeface="Trebuchet MS"/>
            </a:endParaRPr>
          </a:p>
          <a:p>
            <a:pPr marL="527685" marR="5715" indent="-515620">
              <a:lnSpc>
                <a:spcPct val="100000"/>
              </a:lnSpc>
              <a:spcBef>
                <a:spcPts val="605"/>
              </a:spcBef>
              <a:tabLst>
                <a:tab pos="527685" algn="l"/>
              </a:tabLst>
            </a:pPr>
            <a:r>
              <a:rPr sz="1900" spc="-10" dirty="0">
                <a:solidFill>
                  <a:srgbClr val="AF3D9A"/>
                </a:solidFill>
                <a:latin typeface="Trebuchet MS"/>
                <a:cs typeface="Trebuchet MS"/>
              </a:rPr>
              <a:t>1.	</a:t>
            </a:r>
            <a:r>
              <a:rPr sz="2600" dirty="0">
                <a:latin typeface="Trebuchet MS"/>
                <a:cs typeface="Trebuchet MS"/>
              </a:rPr>
              <a:t>On </a:t>
            </a:r>
            <a:r>
              <a:rPr sz="2600" spc="-5" dirty="0">
                <a:latin typeface="Trebuchet MS"/>
                <a:cs typeface="Trebuchet MS"/>
              </a:rPr>
              <a:t>the basis </a:t>
            </a:r>
            <a:r>
              <a:rPr sz="2600" spc="-10" dirty="0">
                <a:latin typeface="Trebuchet MS"/>
                <a:cs typeface="Trebuchet MS"/>
              </a:rPr>
              <a:t>of </a:t>
            </a:r>
            <a:r>
              <a:rPr sz="2600" spc="-5" dirty="0">
                <a:latin typeface="Trebuchet MS"/>
                <a:cs typeface="Trebuchet MS"/>
              </a:rPr>
              <a:t>test construction</a:t>
            </a:r>
            <a:r>
              <a:rPr sz="2600" spc="-195" dirty="0">
                <a:latin typeface="Trebuchet MS"/>
                <a:cs typeface="Trebuchet MS"/>
              </a:rPr>
              <a:t> </a:t>
            </a:r>
            <a:r>
              <a:rPr sz="2600" spc="-10" dirty="0">
                <a:latin typeface="Trebuchet MS"/>
                <a:cs typeface="Trebuchet MS"/>
              </a:rPr>
              <a:t>and  administration.</a:t>
            </a:r>
            <a:endParaRPr sz="2600">
              <a:latin typeface="Trebuchet MS"/>
              <a:cs typeface="Trebuchet MS"/>
            </a:endParaRPr>
          </a:p>
          <a:p>
            <a:pPr marL="286385" marR="2112645" algn="r">
              <a:lnSpc>
                <a:spcPts val="3720"/>
              </a:lnSpc>
              <a:spcBef>
                <a:spcPts val="225"/>
              </a:spcBef>
            </a:pPr>
            <a:r>
              <a:rPr sz="2600" spc="-15" dirty="0">
                <a:latin typeface="Trebuchet MS"/>
                <a:cs typeface="Trebuchet MS"/>
              </a:rPr>
              <a:t>Individual </a:t>
            </a:r>
            <a:r>
              <a:rPr sz="2600" dirty="0">
                <a:latin typeface="Trebuchet MS"/>
                <a:cs typeface="Trebuchet MS"/>
              </a:rPr>
              <a:t>or</a:t>
            </a:r>
            <a:r>
              <a:rPr sz="2600" spc="-50" dirty="0">
                <a:latin typeface="Trebuchet MS"/>
                <a:cs typeface="Trebuchet MS"/>
              </a:rPr>
              <a:t> </a:t>
            </a:r>
            <a:r>
              <a:rPr sz="2600" spc="-5" dirty="0">
                <a:latin typeface="Trebuchet MS"/>
                <a:cs typeface="Trebuchet MS"/>
              </a:rPr>
              <a:t>group</a:t>
            </a:r>
            <a:r>
              <a:rPr sz="2600" spc="40" dirty="0">
                <a:latin typeface="Trebuchet MS"/>
                <a:cs typeface="Trebuchet MS"/>
              </a:rPr>
              <a:t> </a:t>
            </a:r>
            <a:r>
              <a:rPr sz="2600" spc="-5" dirty="0">
                <a:latin typeface="Trebuchet MS"/>
                <a:cs typeface="Trebuchet MS"/>
              </a:rPr>
              <a:t>test. </a:t>
            </a:r>
            <a:r>
              <a:rPr sz="2600" dirty="0">
                <a:latin typeface="Trebuchet MS"/>
                <a:cs typeface="Trebuchet MS"/>
              </a:rPr>
              <a:t> </a:t>
            </a:r>
            <a:r>
              <a:rPr sz="2600" spc="-5" dirty="0">
                <a:latin typeface="Trebuchet MS"/>
                <a:cs typeface="Trebuchet MS"/>
              </a:rPr>
              <a:t>Speed and</a:t>
            </a:r>
            <a:r>
              <a:rPr sz="2600" spc="-80" dirty="0">
                <a:latin typeface="Trebuchet MS"/>
                <a:cs typeface="Trebuchet MS"/>
              </a:rPr>
              <a:t> </a:t>
            </a:r>
            <a:r>
              <a:rPr sz="2600" spc="-15" dirty="0">
                <a:latin typeface="Trebuchet MS"/>
                <a:cs typeface="Trebuchet MS"/>
              </a:rPr>
              <a:t>power</a:t>
            </a:r>
            <a:r>
              <a:rPr sz="2600" spc="30" dirty="0">
                <a:latin typeface="Trebuchet MS"/>
                <a:cs typeface="Trebuchet MS"/>
              </a:rPr>
              <a:t> </a:t>
            </a:r>
            <a:r>
              <a:rPr sz="2600" spc="-15" dirty="0">
                <a:latin typeface="Trebuchet MS"/>
                <a:cs typeface="Trebuchet MS"/>
              </a:rPr>
              <a:t>test. </a:t>
            </a:r>
            <a:r>
              <a:rPr sz="2600" dirty="0">
                <a:latin typeface="Trebuchet MS"/>
                <a:cs typeface="Trebuchet MS"/>
              </a:rPr>
              <a:t> </a:t>
            </a:r>
            <a:r>
              <a:rPr sz="2600" spc="-15" dirty="0">
                <a:latin typeface="Trebuchet MS"/>
                <a:cs typeface="Trebuchet MS"/>
              </a:rPr>
              <a:t>Computer </a:t>
            </a:r>
            <a:r>
              <a:rPr sz="2600" spc="-10" dirty="0">
                <a:latin typeface="Trebuchet MS"/>
                <a:cs typeface="Trebuchet MS"/>
              </a:rPr>
              <a:t>assisted</a:t>
            </a:r>
            <a:r>
              <a:rPr sz="2600" spc="-55" dirty="0">
                <a:latin typeface="Trebuchet MS"/>
                <a:cs typeface="Trebuchet MS"/>
              </a:rPr>
              <a:t> </a:t>
            </a:r>
            <a:r>
              <a:rPr sz="2600" spc="-10" dirty="0">
                <a:latin typeface="Trebuchet MS"/>
                <a:cs typeface="Trebuchet MS"/>
              </a:rPr>
              <a:t>test.</a:t>
            </a:r>
            <a:endParaRPr sz="2600">
              <a:latin typeface="Trebuchet MS"/>
              <a:cs typeface="Trebuchet MS"/>
            </a:endParaRPr>
          </a:p>
          <a:p>
            <a:pPr marL="286385">
              <a:lnSpc>
                <a:spcPct val="100000"/>
              </a:lnSpc>
              <a:spcBef>
                <a:spcPts val="375"/>
              </a:spcBef>
            </a:pPr>
            <a:r>
              <a:rPr sz="2600" spc="-55" dirty="0">
                <a:latin typeface="Trebuchet MS"/>
                <a:cs typeface="Trebuchet MS"/>
              </a:rPr>
              <a:t>Paper </a:t>
            </a:r>
            <a:r>
              <a:rPr sz="2600" spc="-15" dirty="0">
                <a:latin typeface="Trebuchet MS"/>
                <a:cs typeface="Trebuchet MS"/>
              </a:rPr>
              <a:t>pencil </a:t>
            </a:r>
            <a:r>
              <a:rPr sz="2600" spc="-10" dirty="0">
                <a:latin typeface="Trebuchet MS"/>
                <a:cs typeface="Trebuchet MS"/>
              </a:rPr>
              <a:t>and </a:t>
            </a:r>
            <a:r>
              <a:rPr sz="2600" spc="-15" dirty="0">
                <a:latin typeface="Trebuchet MS"/>
                <a:cs typeface="Trebuchet MS"/>
              </a:rPr>
              <a:t>performance</a:t>
            </a:r>
            <a:r>
              <a:rPr sz="2600" spc="85" dirty="0">
                <a:latin typeface="Trebuchet MS"/>
                <a:cs typeface="Trebuchet MS"/>
              </a:rPr>
              <a:t> </a:t>
            </a:r>
            <a:r>
              <a:rPr sz="2600" spc="-5" dirty="0">
                <a:latin typeface="Trebuchet MS"/>
                <a:cs typeface="Trebuchet MS"/>
              </a:rPr>
              <a:t>test.</a:t>
            </a:r>
            <a:endParaRPr sz="26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30351" y="9144"/>
            <a:ext cx="5852160" cy="329565"/>
            <a:chOff x="530351" y="9144"/>
            <a:chExt cx="5852160" cy="329565"/>
          </a:xfrm>
        </p:grpSpPr>
        <p:sp>
          <p:nvSpPr>
            <p:cNvPr id="3" name="object 3"/>
            <p:cNvSpPr/>
            <p:nvPr/>
          </p:nvSpPr>
          <p:spPr>
            <a:xfrm>
              <a:off x="531875" y="10668"/>
              <a:ext cx="5849112" cy="326135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790955" y="259080"/>
              <a:ext cx="79247" cy="7924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910840" y="175259"/>
              <a:ext cx="99060" cy="108203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183635" y="106679"/>
              <a:ext cx="74295" cy="115570"/>
            </a:xfrm>
            <a:custGeom>
              <a:avLst/>
              <a:gdLst/>
              <a:ahLst/>
              <a:cxnLst/>
              <a:rect l="l" t="t" r="r" b="b"/>
              <a:pathLst>
                <a:path w="74295" h="115570">
                  <a:moveTo>
                    <a:pt x="37083" y="0"/>
                  </a:moveTo>
                  <a:lnTo>
                    <a:pt x="0" y="115316"/>
                  </a:lnTo>
                  <a:lnTo>
                    <a:pt x="74167" y="115316"/>
                  </a:lnTo>
                  <a:lnTo>
                    <a:pt x="37083" y="0"/>
                  </a:lnTo>
                  <a:close/>
                </a:path>
              </a:pathLst>
            </a:custGeom>
            <a:ln w="3175">
              <a:solidFill>
                <a:srgbClr val="57124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913119" y="57911"/>
              <a:ext cx="158496" cy="22555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120895" y="57911"/>
              <a:ext cx="158496" cy="22555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246631" y="57911"/>
              <a:ext cx="158496" cy="22555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910840" y="57911"/>
              <a:ext cx="83819" cy="79248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31875" y="10668"/>
              <a:ext cx="5848985" cy="321310"/>
            </a:xfrm>
            <a:custGeom>
              <a:avLst/>
              <a:gdLst/>
              <a:ahLst/>
              <a:cxnLst/>
              <a:rect l="l" t="t" r="r" b="b"/>
              <a:pathLst>
                <a:path w="5848985" h="321310">
                  <a:moveTo>
                    <a:pt x="5644896" y="5460"/>
                  </a:moveTo>
                  <a:lnTo>
                    <a:pt x="5848858" y="5460"/>
                  </a:lnTo>
                  <a:lnTo>
                    <a:pt x="5848858" y="54482"/>
                  </a:lnTo>
                  <a:lnTo>
                    <a:pt x="5699887" y="54482"/>
                  </a:lnTo>
                  <a:lnTo>
                    <a:pt x="5699887" y="127126"/>
                  </a:lnTo>
                  <a:lnTo>
                    <a:pt x="5808726" y="127126"/>
                  </a:lnTo>
                  <a:lnTo>
                    <a:pt x="5808726" y="173989"/>
                  </a:lnTo>
                  <a:lnTo>
                    <a:pt x="5699887" y="173989"/>
                  </a:lnTo>
                  <a:lnTo>
                    <a:pt x="5699887" y="315975"/>
                  </a:lnTo>
                  <a:lnTo>
                    <a:pt x="5644896" y="315975"/>
                  </a:lnTo>
                  <a:lnTo>
                    <a:pt x="5644896" y="5460"/>
                  </a:lnTo>
                  <a:close/>
                </a:path>
                <a:path w="5848985" h="321310">
                  <a:moveTo>
                    <a:pt x="4931537" y="5460"/>
                  </a:moveTo>
                  <a:lnTo>
                    <a:pt x="5187950" y="5460"/>
                  </a:lnTo>
                  <a:lnTo>
                    <a:pt x="5187950" y="54482"/>
                  </a:lnTo>
                  <a:lnTo>
                    <a:pt x="5084953" y="54482"/>
                  </a:lnTo>
                  <a:lnTo>
                    <a:pt x="5084953" y="315975"/>
                  </a:lnTo>
                  <a:lnTo>
                    <a:pt x="5030089" y="315975"/>
                  </a:lnTo>
                  <a:lnTo>
                    <a:pt x="5030089" y="54482"/>
                  </a:lnTo>
                  <a:lnTo>
                    <a:pt x="4931537" y="54482"/>
                  </a:lnTo>
                  <a:lnTo>
                    <a:pt x="4931537" y="5460"/>
                  </a:lnTo>
                  <a:close/>
                </a:path>
                <a:path w="5848985" h="321310">
                  <a:moveTo>
                    <a:pt x="4489577" y="5460"/>
                  </a:moveTo>
                  <a:lnTo>
                    <a:pt x="4687189" y="5460"/>
                  </a:lnTo>
                  <a:lnTo>
                    <a:pt x="4687189" y="54482"/>
                  </a:lnTo>
                  <a:lnTo>
                    <a:pt x="4544441" y="54482"/>
                  </a:lnTo>
                  <a:lnTo>
                    <a:pt x="4544441" y="127126"/>
                  </a:lnTo>
                  <a:lnTo>
                    <a:pt x="4646803" y="127126"/>
                  </a:lnTo>
                  <a:lnTo>
                    <a:pt x="4646803" y="173989"/>
                  </a:lnTo>
                  <a:lnTo>
                    <a:pt x="4544441" y="173989"/>
                  </a:lnTo>
                  <a:lnTo>
                    <a:pt x="4544441" y="267080"/>
                  </a:lnTo>
                  <a:lnTo>
                    <a:pt x="4684776" y="267080"/>
                  </a:lnTo>
                  <a:lnTo>
                    <a:pt x="4684776" y="315975"/>
                  </a:lnTo>
                  <a:lnTo>
                    <a:pt x="4489577" y="315975"/>
                  </a:lnTo>
                  <a:lnTo>
                    <a:pt x="4489577" y="5460"/>
                  </a:lnTo>
                  <a:close/>
                </a:path>
                <a:path w="5848985" h="321310">
                  <a:moveTo>
                    <a:pt x="4196842" y="5460"/>
                  </a:moveTo>
                  <a:lnTo>
                    <a:pt x="4453255" y="5460"/>
                  </a:lnTo>
                  <a:lnTo>
                    <a:pt x="4453255" y="54482"/>
                  </a:lnTo>
                  <a:lnTo>
                    <a:pt x="4350258" y="54482"/>
                  </a:lnTo>
                  <a:lnTo>
                    <a:pt x="4350258" y="315975"/>
                  </a:lnTo>
                  <a:lnTo>
                    <a:pt x="4295394" y="315975"/>
                  </a:lnTo>
                  <a:lnTo>
                    <a:pt x="4295394" y="54482"/>
                  </a:lnTo>
                  <a:lnTo>
                    <a:pt x="4196842" y="54482"/>
                  </a:lnTo>
                  <a:lnTo>
                    <a:pt x="4196842" y="5460"/>
                  </a:lnTo>
                  <a:close/>
                </a:path>
                <a:path w="5848985" h="321310">
                  <a:moveTo>
                    <a:pt x="3852545" y="5460"/>
                  </a:moveTo>
                  <a:lnTo>
                    <a:pt x="4056379" y="5460"/>
                  </a:lnTo>
                  <a:lnTo>
                    <a:pt x="4056379" y="54482"/>
                  </a:lnTo>
                  <a:lnTo>
                    <a:pt x="3907409" y="54482"/>
                  </a:lnTo>
                  <a:lnTo>
                    <a:pt x="3907409" y="127126"/>
                  </a:lnTo>
                  <a:lnTo>
                    <a:pt x="4016248" y="127126"/>
                  </a:lnTo>
                  <a:lnTo>
                    <a:pt x="4016248" y="173989"/>
                  </a:lnTo>
                  <a:lnTo>
                    <a:pt x="3907409" y="173989"/>
                  </a:lnTo>
                  <a:lnTo>
                    <a:pt x="3907409" y="315975"/>
                  </a:lnTo>
                  <a:lnTo>
                    <a:pt x="3852545" y="315975"/>
                  </a:lnTo>
                  <a:lnTo>
                    <a:pt x="3852545" y="5460"/>
                  </a:lnTo>
                  <a:close/>
                </a:path>
                <a:path w="5848985" h="321310">
                  <a:moveTo>
                    <a:pt x="3082290" y="315975"/>
                  </a:moveTo>
                  <a:lnTo>
                    <a:pt x="3137288" y="315975"/>
                  </a:lnTo>
                  <a:lnTo>
                    <a:pt x="3137288" y="5486"/>
                  </a:lnTo>
                  <a:lnTo>
                    <a:pt x="3082290" y="5486"/>
                  </a:lnTo>
                  <a:lnTo>
                    <a:pt x="3082290" y="315975"/>
                  </a:lnTo>
                  <a:close/>
                </a:path>
                <a:path w="5848985" h="321310">
                  <a:moveTo>
                    <a:pt x="1950339" y="5460"/>
                  </a:moveTo>
                  <a:lnTo>
                    <a:pt x="2147951" y="5460"/>
                  </a:lnTo>
                  <a:lnTo>
                    <a:pt x="2147951" y="54482"/>
                  </a:lnTo>
                  <a:lnTo>
                    <a:pt x="2005203" y="54482"/>
                  </a:lnTo>
                  <a:lnTo>
                    <a:pt x="2005203" y="127126"/>
                  </a:lnTo>
                  <a:lnTo>
                    <a:pt x="2107565" y="127126"/>
                  </a:lnTo>
                  <a:lnTo>
                    <a:pt x="2107565" y="173989"/>
                  </a:lnTo>
                  <a:lnTo>
                    <a:pt x="2005203" y="173989"/>
                  </a:lnTo>
                  <a:lnTo>
                    <a:pt x="2005203" y="267080"/>
                  </a:lnTo>
                  <a:lnTo>
                    <a:pt x="2145538" y="267080"/>
                  </a:lnTo>
                  <a:lnTo>
                    <a:pt x="2145538" y="315975"/>
                  </a:lnTo>
                  <a:lnTo>
                    <a:pt x="1950339" y="315975"/>
                  </a:lnTo>
                  <a:lnTo>
                    <a:pt x="1950339" y="5460"/>
                  </a:lnTo>
                  <a:close/>
                </a:path>
                <a:path w="5848985" h="321310">
                  <a:moveTo>
                    <a:pt x="1654556" y="5460"/>
                  </a:moveTo>
                  <a:lnTo>
                    <a:pt x="1709420" y="5460"/>
                  </a:lnTo>
                  <a:lnTo>
                    <a:pt x="1709420" y="127126"/>
                  </a:lnTo>
                  <a:lnTo>
                    <a:pt x="1832737" y="127126"/>
                  </a:lnTo>
                  <a:lnTo>
                    <a:pt x="1832737" y="5460"/>
                  </a:lnTo>
                  <a:lnTo>
                    <a:pt x="1887093" y="5460"/>
                  </a:lnTo>
                  <a:lnTo>
                    <a:pt x="1887093" y="315975"/>
                  </a:lnTo>
                  <a:lnTo>
                    <a:pt x="1832737" y="315975"/>
                  </a:lnTo>
                  <a:lnTo>
                    <a:pt x="1832737" y="176149"/>
                  </a:lnTo>
                  <a:lnTo>
                    <a:pt x="1709420" y="176149"/>
                  </a:lnTo>
                  <a:lnTo>
                    <a:pt x="1709420" y="315975"/>
                  </a:lnTo>
                  <a:lnTo>
                    <a:pt x="1654556" y="315975"/>
                  </a:lnTo>
                  <a:lnTo>
                    <a:pt x="1654556" y="5460"/>
                  </a:lnTo>
                  <a:close/>
                </a:path>
                <a:path w="5848985" h="321310">
                  <a:moveTo>
                    <a:pt x="1361821" y="5460"/>
                  </a:moveTo>
                  <a:lnTo>
                    <a:pt x="1618234" y="5460"/>
                  </a:lnTo>
                  <a:lnTo>
                    <a:pt x="1618234" y="54482"/>
                  </a:lnTo>
                  <a:lnTo>
                    <a:pt x="1515237" y="54482"/>
                  </a:lnTo>
                  <a:lnTo>
                    <a:pt x="1515237" y="315975"/>
                  </a:lnTo>
                  <a:lnTo>
                    <a:pt x="1460373" y="315975"/>
                  </a:lnTo>
                  <a:lnTo>
                    <a:pt x="1460373" y="54482"/>
                  </a:lnTo>
                  <a:lnTo>
                    <a:pt x="1361821" y="54482"/>
                  </a:lnTo>
                  <a:lnTo>
                    <a:pt x="1361821" y="5460"/>
                  </a:lnTo>
                  <a:close/>
                </a:path>
                <a:path w="5848985" h="321310">
                  <a:moveTo>
                    <a:pt x="977900" y="5460"/>
                  </a:moveTo>
                  <a:lnTo>
                    <a:pt x="1004315" y="5460"/>
                  </a:lnTo>
                  <a:lnTo>
                    <a:pt x="1150493" y="192785"/>
                  </a:lnTo>
                  <a:lnTo>
                    <a:pt x="1150493" y="5460"/>
                  </a:lnTo>
                  <a:lnTo>
                    <a:pt x="1203325" y="5460"/>
                  </a:lnTo>
                  <a:lnTo>
                    <a:pt x="1203325" y="320166"/>
                  </a:lnTo>
                  <a:lnTo>
                    <a:pt x="1180973" y="320166"/>
                  </a:lnTo>
                  <a:lnTo>
                    <a:pt x="1030732" y="123825"/>
                  </a:lnTo>
                  <a:lnTo>
                    <a:pt x="1030732" y="316229"/>
                  </a:lnTo>
                  <a:lnTo>
                    <a:pt x="977900" y="316229"/>
                  </a:lnTo>
                  <a:lnTo>
                    <a:pt x="977900" y="5460"/>
                  </a:lnTo>
                  <a:close/>
                </a:path>
                <a:path w="5848985" h="321310">
                  <a:moveTo>
                    <a:pt x="2412873" y="2793"/>
                  </a:moveTo>
                  <a:lnTo>
                    <a:pt x="2455799" y="8000"/>
                  </a:lnTo>
                  <a:lnTo>
                    <a:pt x="2500122" y="34798"/>
                  </a:lnTo>
                  <a:lnTo>
                    <a:pt x="2515362" y="82423"/>
                  </a:lnTo>
                  <a:lnTo>
                    <a:pt x="2512949" y="99822"/>
                  </a:lnTo>
                  <a:lnTo>
                    <a:pt x="2505710" y="115442"/>
                  </a:lnTo>
                  <a:lnTo>
                    <a:pt x="2493518" y="129031"/>
                  </a:lnTo>
                  <a:lnTo>
                    <a:pt x="2476500" y="140715"/>
                  </a:lnTo>
                  <a:lnTo>
                    <a:pt x="2501773" y="153415"/>
                  </a:lnTo>
                  <a:lnTo>
                    <a:pt x="2519807" y="171576"/>
                  </a:lnTo>
                  <a:lnTo>
                    <a:pt x="2530602" y="194945"/>
                  </a:lnTo>
                  <a:lnTo>
                    <a:pt x="2534158" y="223774"/>
                  </a:lnTo>
                  <a:lnTo>
                    <a:pt x="2532253" y="243839"/>
                  </a:lnTo>
                  <a:lnTo>
                    <a:pt x="2502281" y="290956"/>
                  </a:lnTo>
                  <a:lnTo>
                    <a:pt x="2465705" y="309752"/>
                  </a:lnTo>
                  <a:lnTo>
                    <a:pt x="2419858" y="315975"/>
                  </a:lnTo>
                  <a:lnTo>
                    <a:pt x="2325243" y="315975"/>
                  </a:lnTo>
                  <a:lnTo>
                    <a:pt x="2325243" y="5714"/>
                  </a:lnTo>
                  <a:lnTo>
                    <a:pt x="2354199" y="4445"/>
                  </a:lnTo>
                  <a:lnTo>
                    <a:pt x="2378456" y="3555"/>
                  </a:lnTo>
                  <a:lnTo>
                    <a:pt x="2398014" y="2921"/>
                  </a:lnTo>
                  <a:lnTo>
                    <a:pt x="2412873" y="2793"/>
                  </a:lnTo>
                  <a:close/>
                </a:path>
                <a:path w="5848985" h="321310">
                  <a:moveTo>
                    <a:pt x="2677033" y="1270"/>
                  </a:moveTo>
                  <a:lnTo>
                    <a:pt x="2701163" y="1270"/>
                  </a:lnTo>
                  <a:lnTo>
                    <a:pt x="2825750" y="315975"/>
                  </a:lnTo>
                  <a:lnTo>
                    <a:pt x="2765044" y="315975"/>
                  </a:lnTo>
                  <a:lnTo>
                    <a:pt x="2742438" y="253110"/>
                  </a:lnTo>
                  <a:lnTo>
                    <a:pt x="2636266" y="253110"/>
                  </a:lnTo>
                  <a:lnTo>
                    <a:pt x="2614676" y="315975"/>
                  </a:lnTo>
                  <a:lnTo>
                    <a:pt x="2553589" y="315975"/>
                  </a:lnTo>
                  <a:lnTo>
                    <a:pt x="2677033" y="1270"/>
                  </a:lnTo>
                  <a:close/>
                </a:path>
                <a:path w="5848985" h="321310">
                  <a:moveTo>
                    <a:pt x="4816221" y="253"/>
                  </a:moveTo>
                  <a:lnTo>
                    <a:pt x="4841240" y="1524"/>
                  </a:lnTo>
                  <a:lnTo>
                    <a:pt x="4862703" y="5206"/>
                  </a:lnTo>
                  <a:lnTo>
                    <a:pt x="4880737" y="11556"/>
                  </a:lnTo>
                  <a:lnTo>
                    <a:pt x="4895088" y="20320"/>
                  </a:lnTo>
                  <a:lnTo>
                    <a:pt x="4878324" y="67690"/>
                  </a:lnTo>
                  <a:lnTo>
                    <a:pt x="4863592" y="58674"/>
                  </a:lnTo>
                  <a:lnTo>
                    <a:pt x="4848606" y="52197"/>
                  </a:lnTo>
                  <a:lnTo>
                    <a:pt x="4833112" y="48259"/>
                  </a:lnTo>
                  <a:lnTo>
                    <a:pt x="4817237" y="46989"/>
                  </a:lnTo>
                  <a:lnTo>
                    <a:pt x="4808220" y="47625"/>
                  </a:lnTo>
                  <a:lnTo>
                    <a:pt x="4777994" y="75564"/>
                  </a:lnTo>
                  <a:lnTo>
                    <a:pt x="4777359" y="83311"/>
                  </a:lnTo>
                  <a:lnTo>
                    <a:pt x="4781042" y="96774"/>
                  </a:lnTo>
                  <a:lnTo>
                    <a:pt x="4792091" y="110489"/>
                  </a:lnTo>
                  <a:lnTo>
                    <a:pt x="4810506" y="124586"/>
                  </a:lnTo>
                  <a:lnTo>
                    <a:pt x="4836287" y="138810"/>
                  </a:lnTo>
                  <a:lnTo>
                    <a:pt x="4850638" y="146303"/>
                  </a:lnTo>
                  <a:lnTo>
                    <a:pt x="4862957" y="153415"/>
                  </a:lnTo>
                  <a:lnTo>
                    <a:pt x="4893183" y="180721"/>
                  </a:lnTo>
                  <a:lnTo>
                    <a:pt x="4908677" y="224535"/>
                  </a:lnTo>
                  <a:lnTo>
                    <a:pt x="4909185" y="234823"/>
                  </a:lnTo>
                  <a:lnTo>
                    <a:pt x="4907280" y="252856"/>
                  </a:lnTo>
                  <a:lnTo>
                    <a:pt x="4879467" y="296799"/>
                  </a:lnTo>
                  <a:lnTo>
                    <a:pt x="4844669" y="315213"/>
                  </a:lnTo>
                  <a:lnTo>
                    <a:pt x="4799965" y="321309"/>
                  </a:lnTo>
                  <a:lnTo>
                    <a:pt x="4778756" y="319912"/>
                  </a:lnTo>
                  <a:lnTo>
                    <a:pt x="4758690" y="315722"/>
                  </a:lnTo>
                  <a:lnTo>
                    <a:pt x="4739640" y="308609"/>
                  </a:lnTo>
                  <a:lnTo>
                    <a:pt x="4721733" y="298830"/>
                  </a:lnTo>
                  <a:lnTo>
                    <a:pt x="4742053" y="249300"/>
                  </a:lnTo>
                  <a:lnTo>
                    <a:pt x="4758182" y="259333"/>
                  </a:lnTo>
                  <a:lnTo>
                    <a:pt x="4774311" y="266573"/>
                  </a:lnTo>
                  <a:lnTo>
                    <a:pt x="4790186" y="270890"/>
                  </a:lnTo>
                  <a:lnTo>
                    <a:pt x="4806061" y="272287"/>
                  </a:lnTo>
                  <a:lnTo>
                    <a:pt x="4827143" y="270128"/>
                  </a:lnTo>
                  <a:lnTo>
                    <a:pt x="4842256" y="263778"/>
                  </a:lnTo>
                  <a:lnTo>
                    <a:pt x="4851400" y="253237"/>
                  </a:lnTo>
                  <a:lnTo>
                    <a:pt x="4854448" y="238378"/>
                  </a:lnTo>
                  <a:lnTo>
                    <a:pt x="4853686" y="230504"/>
                  </a:lnTo>
                  <a:lnTo>
                    <a:pt x="4825492" y="192785"/>
                  </a:lnTo>
                  <a:lnTo>
                    <a:pt x="4779645" y="167131"/>
                  </a:lnTo>
                  <a:lnTo>
                    <a:pt x="4766183" y="159384"/>
                  </a:lnTo>
                  <a:lnTo>
                    <a:pt x="4736973" y="133730"/>
                  </a:lnTo>
                  <a:lnTo>
                    <a:pt x="4722749" y="93090"/>
                  </a:lnTo>
                  <a:lnTo>
                    <a:pt x="4722368" y="83692"/>
                  </a:lnTo>
                  <a:lnTo>
                    <a:pt x="4723892" y="66421"/>
                  </a:lnTo>
                  <a:lnTo>
                    <a:pt x="4748657" y="24002"/>
                  </a:lnTo>
                  <a:lnTo>
                    <a:pt x="4796536" y="1777"/>
                  </a:lnTo>
                  <a:lnTo>
                    <a:pt x="4816221" y="253"/>
                  </a:lnTo>
                  <a:close/>
                </a:path>
                <a:path w="5848985" h="321310">
                  <a:moveTo>
                    <a:pt x="3282823" y="253"/>
                  </a:moveTo>
                  <a:lnTo>
                    <a:pt x="3307969" y="1524"/>
                  </a:lnTo>
                  <a:lnTo>
                    <a:pt x="3329432" y="5206"/>
                  </a:lnTo>
                  <a:lnTo>
                    <a:pt x="3347339" y="11556"/>
                  </a:lnTo>
                  <a:lnTo>
                    <a:pt x="3361690" y="20320"/>
                  </a:lnTo>
                  <a:lnTo>
                    <a:pt x="3344926" y="67690"/>
                  </a:lnTo>
                  <a:lnTo>
                    <a:pt x="3330321" y="58674"/>
                  </a:lnTo>
                  <a:lnTo>
                    <a:pt x="3315208" y="52197"/>
                  </a:lnTo>
                  <a:lnTo>
                    <a:pt x="3299714" y="48259"/>
                  </a:lnTo>
                  <a:lnTo>
                    <a:pt x="3283839" y="46989"/>
                  </a:lnTo>
                  <a:lnTo>
                    <a:pt x="3274822" y="47625"/>
                  </a:lnTo>
                  <a:lnTo>
                    <a:pt x="3244596" y="75564"/>
                  </a:lnTo>
                  <a:lnTo>
                    <a:pt x="3243961" y="83311"/>
                  </a:lnTo>
                  <a:lnTo>
                    <a:pt x="3247644" y="96774"/>
                  </a:lnTo>
                  <a:lnTo>
                    <a:pt x="3258693" y="110489"/>
                  </a:lnTo>
                  <a:lnTo>
                    <a:pt x="3277108" y="124586"/>
                  </a:lnTo>
                  <a:lnTo>
                    <a:pt x="3302889" y="138810"/>
                  </a:lnTo>
                  <a:lnTo>
                    <a:pt x="3317366" y="146303"/>
                  </a:lnTo>
                  <a:lnTo>
                    <a:pt x="3329686" y="153415"/>
                  </a:lnTo>
                  <a:lnTo>
                    <a:pt x="3359785" y="180721"/>
                  </a:lnTo>
                  <a:lnTo>
                    <a:pt x="3375406" y="224535"/>
                  </a:lnTo>
                  <a:lnTo>
                    <a:pt x="3375787" y="234823"/>
                  </a:lnTo>
                  <a:lnTo>
                    <a:pt x="3374009" y="252856"/>
                  </a:lnTo>
                  <a:lnTo>
                    <a:pt x="3346069" y="296799"/>
                  </a:lnTo>
                  <a:lnTo>
                    <a:pt x="3311398" y="315213"/>
                  </a:lnTo>
                  <a:lnTo>
                    <a:pt x="3266566" y="321309"/>
                  </a:lnTo>
                  <a:lnTo>
                    <a:pt x="3245358" y="319912"/>
                  </a:lnTo>
                  <a:lnTo>
                    <a:pt x="3225291" y="315722"/>
                  </a:lnTo>
                  <a:lnTo>
                    <a:pt x="3206241" y="308609"/>
                  </a:lnTo>
                  <a:lnTo>
                    <a:pt x="3188335" y="298830"/>
                  </a:lnTo>
                  <a:lnTo>
                    <a:pt x="3208654" y="249300"/>
                  </a:lnTo>
                  <a:lnTo>
                    <a:pt x="3224911" y="259333"/>
                  </a:lnTo>
                  <a:lnTo>
                    <a:pt x="3240913" y="266573"/>
                  </a:lnTo>
                  <a:lnTo>
                    <a:pt x="3256915" y="270890"/>
                  </a:lnTo>
                  <a:lnTo>
                    <a:pt x="3272663" y="272287"/>
                  </a:lnTo>
                  <a:lnTo>
                    <a:pt x="3293872" y="270128"/>
                  </a:lnTo>
                  <a:lnTo>
                    <a:pt x="3308985" y="263778"/>
                  </a:lnTo>
                  <a:lnTo>
                    <a:pt x="3318002" y="253237"/>
                  </a:lnTo>
                  <a:lnTo>
                    <a:pt x="3321050" y="238378"/>
                  </a:lnTo>
                  <a:lnTo>
                    <a:pt x="3320288" y="230504"/>
                  </a:lnTo>
                  <a:lnTo>
                    <a:pt x="3292221" y="192785"/>
                  </a:lnTo>
                  <a:lnTo>
                    <a:pt x="3246247" y="167131"/>
                  </a:lnTo>
                  <a:lnTo>
                    <a:pt x="3232785" y="159384"/>
                  </a:lnTo>
                  <a:lnTo>
                    <a:pt x="3203702" y="133730"/>
                  </a:lnTo>
                  <a:lnTo>
                    <a:pt x="3189351" y="93090"/>
                  </a:lnTo>
                  <a:lnTo>
                    <a:pt x="3188970" y="83692"/>
                  </a:lnTo>
                  <a:lnTo>
                    <a:pt x="3190621" y="66421"/>
                  </a:lnTo>
                  <a:lnTo>
                    <a:pt x="3215259" y="24002"/>
                  </a:lnTo>
                  <a:lnTo>
                    <a:pt x="3263138" y="1777"/>
                  </a:lnTo>
                  <a:lnTo>
                    <a:pt x="3282823" y="253"/>
                  </a:lnTo>
                  <a:close/>
                </a:path>
                <a:path w="5848985" h="321310">
                  <a:moveTo>
                    <a:pt x="2938399" y="253"/>
                  </a:moveTo>
                  <a:lnTo>
                    <a:pt x="2963418" y="1524"/>
                  </a:lnTo>
                  <a:lnTo>
                    <a:pt x="2985008" y="5206"/>
                  </a:lnTo>
                  <a:lnTo>
                    <a:pt x="3002915" y="11556"/>
                  </a:lnTo>
                  <a:lnTo>
                    <a:pt x="3017266" y="20320"/>
                  </a:lnTo>
                  <a:lnTo>
                    <a:pt x="3000502" y="67690"/>
                  </a:lnTo>
                  <a:lnTo>
                    <a:pt x="2985770" y="58674"/>
                  </a:lnTo>
                  <a:lnTo>
                    <a:pt x="2970784" y="52197"/>
                  </a:lnTo>
                  <a:lnTo>
                    <a:pt x="2955290" y="48259"/>
                  </a:lnTo>
                  <a:lnTo>
                    <a:pt x="2939415" y="46989"/>
                  </a:lnTo>
                  <a:lnTo>
                    <a:pt x="2930398" y="47625"/>
                  </a:lnTo>
                  <a:lnTo>
                    <a:pt x="2900172" y="75564"/>
                  </a:lnTo>
                  <a:lnTo>
                    <a:pt x="2899537" y="83311"/>
                  </a:lnTo>
                  <a:lnTo>
                    <a:pt x="2903220" y="96774"/>
                  </a:lnTo>
                  <a:lnTo>
                    <a:pt x="2914269" y="110489"/>
                  </a:lnTo>
                  <a:lnTo>
                    <a:pt x="2932684" y="124586"/>
                  </a:lnTo>
                  <a:lnTo>
                    <a:pt x="2958465" y="138810"/>
                  </a:lnTo>
                  <a:lnTo>
                    <a:pt x="2972943" y="146303"/>
                  </a:lnTo>
                  <a:lnTo>
                    <a:pt x="2985135" y="153415"/>
                  </a:lnTo>
                  <a:lnTo>
                    <a:pt x="3015361" y="180721"/>
                  </a:lnTo>
                  <a:lnTo>
                    <a:pt x="3030854" y="224535"/>
                  </a:lnTo>
                  <a:lnTo>
                    <a:pt x="3031363" y="234823"/>
                  </a:lnTo>
                  <a:lnTo>
                    <a:pt x="3029458" y="252856"/>
                  </a:lnTo>
                  <a:lnTo>
                    <a:pt x="3001645" y="296799"/>
                  </a:lnTo>
                  <a:lnTo>
                    <a:pt x="2966847" y="315213"/>
                  </a:lnTo>
                  <a:lnTo>
                    <a:pt x="2922143" y="321309"/>
                  </a:lnTo>
                  <a:lnTo>
                    <a:pt x="2900934" y="319912"/>
                  </a:lnTo>
                  <a:lnTo>
                    <a:pt x="2880868" y="315722"/>
                  </a:lnTo>
                  <a:lnTo>
                    <a:pt x="2861818" y="308609"/>
                  </a:lnTo>
                  <a:lnTo>
                    <a:pt x="2843911" y="298830"/>
                  </a:lnTo>
                  <a:lnTo>
                    <a:pt x="2864231" y="249300"/>
                  </a:lnTo>
                  <a:lnTo>
                    <a:pt x="2880360" y="259333"/>
                  </a:lnTo>
                  <a:lnTo>
                    <a:pt x="2896489" y="266573"/>
                  </a:lnTo>
                  <a:lnTo>
                    <a:pt x="2912364" y="270890"/>
                  </a:lnTo>
                  <a:lnTo>
                    <a:pt x="2928239" y="272287"/>
                  </a:lnTo>
                  <a:lnTo>
                    <a:pt x="2949321" y="270128"/>
                  </a:lnTo>
                  <a:lnTo>
                    <a:pt x="2964434" y="263778"/>
                  </a:lnTo>
                  <a:lnTo>
                    <a:pt x="2973578" y="253237"/>
                  </a:lnTo>
                  <a:lnTo>
                    <a:pt x="2976626" y="238378"/>
                  </a:lnTo>
                  <a:lnTo>
                    <a:pt x="2975864" y="230504"/>
                  </a:lnTo>
                  <a:lnTo>
                    <a:pt x="2947670" y="192785"/>
                  </a:lnTo>
                  <a:lnTo>
                    <a:pt x="2901823" y="167131"/>
                  </a:lnTo>
                  <a:lnTo>
                    <a:pt x="2888361" y="159384"/>
                  </a:lnTo>
                  <a:lnTo>
                    <a:pt x="2859278" y="133730"/>
                  </a:lnTo>
                  <a:lnTo>
                    <a:pt x="2844927" y="93090"/>
                  </a:lnTo>
                  <a:lnTo>
                    <a:pt x="2844546" y="83692"/>
                  </a:lnTo>
                  <a:lnTo>
                    <a:pt x="2846197" y="66421"/>
                  </a:lnTo>
                  <a:lnTo>
                    <a:pt x="2870835" y="24002"/>
                  </a:lnTo>
                  <a:lnTo>
                    <a:pt x="2918714" y="1777"/>
                  </a:lnTo>
                  <a:lnTo>
                    <a:pt x="2938399" y="253"/>
                  </a:lnTo>
                  <a:close/>
                </a:path>
                <a:path w="5848985" h="321310">
                  <a:moveTo>
                    <a:pt x="5458333" y="0"/>
                  </a:moveTo>
                  <a:lnTo>
                    <a:pt x="5517388" y="10413"/>
                  </a:lnTo>
                  <a:lnTo>
                    <a:pt x="5560441" y="41528"/>
                  </a:lnTo>
                  <a:lnTo>
                    <a:pt x="5586984" y="91439"/>
                  </a:lnTo>
                  <a:lnTo>
                    <a:pt x="5595747" y="157987"/>
                  </a:lnTo>
                  <a:lnTo>
                    <a:pt x="5593461" y="193675"/>
                  </a:lnTo>
                  <a:lnTo>
                    <a:pt x="5575046" y="253237"/>
                  </a:lnTo>
                  <a:lnTo>
                    <a:pt x="5538597" y="296417"/>
                  </a:lnTo>
                  <a:lnTo>
                    <a:pt x="5486146" y="318515"/>
                  </a:lnTo>
                  <a:lnTo>
                    <a:pt x="5454142" y="321309"/>
                  </a:lnTo>
                  <a:lnTo>
                    <a:pt x="5424805" y="318515"/>
                  </a:lnTo>
                  <a:lnTo>
                    <a:pt x="5377053" y="296672"/>
                  </a:lnTo>
                  <a:lnTo>
                    <a:pt x="5343906" y="253746"/>
                  </a:lnTo>
                  <a:lnTo>
                    <a:pt x="5327269" y="193928"/>
                  </a:lnTo>
                  <a:lnTo>
                    <a:pt x="5325237" y="157987"/>
                  </a:lnTo>
                  <a:lnTo>
                    <a:pt x="5327523" y="126110"/>
                  </a:lnTo>
                  <a:lnTo>
                    <a:pt x="5345684" y="70103"/>
                  </a:lnTo>
                  <a:lnTo>
                    <a:pt x="5381244" y="25780"/>
                  </a:lnTo>
                  <a:lnTo>
                    <a:pt x="5429631" y="2921"/>
                  </a:lnTo>
                  <a:lnTo>
                    <a:pt x="5458333" y="0"/>
                  </a:lnTo>
                  <a:close/>
                </a:path>
                <a:path w="5848985" h="321310">
                  <a:moveTo>
                    <a:pt x="3665854" y="0"/>
                  </a:moveTo>
                  <a:lnTo>
                    <a:pt x="3724910" y="10413"/>
                  </a:lnTo>
                  <a:lnTo>
                    <a:pt x="3768090" y="41528"/>
                  </a:lnTo>
                  <a:lnTo>
                    <a:pt x="3794506" y="91439"/>
                  </a:lnTo>
                  <a:lnTo>
                    <a:pt x="3803396" y="157987"/>
                  </a:lnTo>
                  <a:lnTo>
                    <a:pt x="3800983" y="193675"/>
                  </a:lnTo>
                  <a:lnTo>
                    <a:pt x="3782568" y="253237"/>
                  </a:lnTo>
                  <a:lnTo>
                    <a:pt x="3746119" y="296417"/>
                  </a:lnTo>
                  <a:lnTo>
                    <a:pt x="3693668" y="318515"/>
                  </a:lnTo>
                  <a:lnTo>
                    <a:pt x="3661664" y="321309"/>
                  </a:lnTo>
                  <a:lnTo>
                    <a:pt x="3632327" y="318515"/>
                  </a:lnTo>
                  <a:lnTo>
                    <a:pt x="3584575" y="296672"/>
                  </a:lnTo>
                  <a:lnTo>
                    <a:pt x="3551554" y="253746"/>
                  </a:lnTo>
                  <a:lnTo>
                    <a:pt x="3534918" y="193928"/>
                  </a:lnTo>
                  <a:lnTo>
                    <a:pt x="3532759" y="157987"/>
                  </a:lnTo>
                  <a:lnTo>
                    <a:pt x="3535045" y="126110"/>
                  </a:lnTo>
                  <a:lnTo>
                    <a:pt x="3553206" y="70103"/>
                  </a:lnTo>
                  <a:lnTo>
                    <a:pt x="3588766" y="25780"/>
                  </a:lnTo>
                  <a:lnTo>
                    <a:pt x="3637153" y="2921"/>
                  </a:lnTo>
                  <a:lnTo>
                    <a:pt x="3665854" y="0"/>
                  </a:lnTo>
                  <a:close/>
                </a:path>
                <a:path w="5848985" h="321310">
                  <a:moveTo>
                    <a:pt x="791336" y="0"/>
                  </a:moveTo>
                  <a:lnTo>
                    <a:pt x="850264" y="10413"/>
                  </a:lnTo>
                  <a:lnTo>
                    <a:pt x="893444" y="41528"/>
                  </a:lnTo>
                  <a:lnTo>
                    <a:pt x="919861" y="91439"/>
                  </a:lnTo>
                  <a:lnTo>
                    <a:pt x="928751" y="157987"/>
                  </a:lnTo>
                  <a:lnTo>
                    <a:pt x="926338" y="193675"/>
                  </a:lnTo>
                  <a:lnTo>
                    <a:pt x="907923" y="253237"/>
                  </a:lnTo>
                  <a:lnTo>
                    <a:pt x="871474" y="296417"/>
                  </a:lnTo>
                  <a:lnTo>
                    <a:pt x="819023" y="318515"/>
                  </a:lnTo>
                  <a:lnTo>
                    <a:pt x="787018" y="321309"/>
                  </a:lnTo>
                  <a:lnTo>
                    <a:pt x="757682" y="318515"/>
                  </a:lnTo>
                  <a:lnTo>
                    <a:pt x="709930" y="296672"/>
                  </a:lnTo>
                  <a:lnTo>
                    <a:pt x="676897" y="253746"/>
                  </a:lnTo>
                  <a:lnTo>
                    <a:pt x="660260" y="193928"/>
                  </a:lnTo>
                  <a:lnTo>
                    <a:pt x="658177" y="157987"/>
                  </a:lnTo>
                  <a:lnTo>
                    <a:pt x="660438" y="126110"/>
                  </a:lnTo>
                  <a:lnTo>
                    <a:pt x="678573" y="70103"/>
                  </a:lnTo>
                  <a:lnTo>
                    <a:pt x="714070" y="25780"/>
                  </a:lnTo>
                  <a:lnTo>
                    <a:pt x="762508" y="2921"/>
                  </a:lnTo>
                  <a:lnTo>
                    <a:pt x="791336" y="0"/>
                  </a:lnTo>
                  <a:close/>
                </a:path>
                <a:path w="5848985" h="321310">
                  <a:moveTo>
                    <a:pt x="86664" y="0"/>
                  </a:moveTo>
                  <a:lnTo>
                    <a:pt x="129031" y="5460"/>
                  </a:lnTo>
                  <a:lnTo>
                    <a:pt x="172796" y="33527"/>
                  </a:lnTo>
                  <a:lnTo>
                    <a:pt x="187909" y="82041"/>
                  </a:lnTo>
                  <a:lnTo>
                    <a:pt x="185750" y="100837"/>
                  </a:lnTo>
                  <a:lnTo>
                    <a:pt x="179285" y="121792"/>
                  </a:lnTo>
                  <a:lnTo>
                    <a:pt x="168516" y="144906"/>
                  </a:lnTo>
                  <a:lnTo>
                    <a:pt x="153454" y="170179"/>
                  </a:lnTo>
                  <a:lnTo>
                    <a:pt x="90042" y="267080"/>
                  </a:lnTo>
                  <a:lnTo>
                    <a:pt x="206286" y="267080"/>
                  </a:lnTo>
                  <a:lnTo>
                    <a:pt x="206286" y="315975"/>
                  </a:lnTo>
                  <a:lnTo>
                    <a:pt x="3378" y="315975"/>
                  </a:lnTo>
                  <a:lnTo>
                    <a:pt x="3378" y="299974"/>
                  </a:lnTo>
                  <a:lnTo>
                    <a:pt x="101460" y="155066"/>
                  </a:lnTo>
                  <a:lnTo>
                    <a:pt x="114312" y="134238"/>
                  </a:lnTo>
                  <a:lnTo>
                    <a:pt x="123494" y="115061"/>
                  </a:lnTo>
                  <a:lnTo>
                    <a:pt x="129006" y="97662"/>
                  </a:lnTo>
                  <a:lnTo>
                    <a:pt x="130835" y="82041"/>
                  </a:lnTo>
                  <a:lnTo>
                    <a:pt x="128206" y="66675"/>
                  </a:lnTo>
                  <a:lnTo>
                    <a:pt x="120319" y="55625"/>
                  </a:lnTo>
                  <a:lnTo>
                    <a:pt x="107175" y="49022"/>
                  </a:lnTo>
                  <a:lnTo>
                    <a:pt x="88772" y="46862"/>
                  </a:lnTo>
                  <a:lnTo>
                    <a:pt x="73482" y="49022"/>
                  </a:lnTo>
                  <a:lnTo>
                    <a:pt x="59766" y="55372"/>
                  </a:lnTo>
                  <a:lnTo>
                    <a:pt x="47599" y="66039"/>
                  </a:lnTo>
                  <a:lnTo>
                    <a:pt x="36982" y="81025"/>
                  </a:lnTo>
                  <a:lnTo>
                    <a:pt x="0" y="51688"/>
                  </a:lnTo>
                  <a:lnTo>
                    <a:pt x="34556" y="14731"/>
                  </a:lnTo>
                  <a:lnTo>
                    <a:pt x="72707" y="888"/>
                  </a:lnTo>
                  <a:lnTo>
                    <a:pt x="86664" y="0"/>
                  </a:lnTo>
                  <a:close/>
                </a:path>
              </a:pathLst>
            </a:custGeom>
            <a:ln w="3175">
              <a:solidFill>
                <a:srgbClr val="57124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533400" y="527304"/>
            <a:ext cx="5295900" cy="398145"/>
            <a:chOff x="533400" y="527304"/>
            <a:chExt cx="5295900" cy="398145"/>
          </a:xfrm>
        </p:grpSpPr>
        <p:sp>
          <p:nvSpPr>
            <p:cNvPr id="13" name="object 13"/>
            <p:cNvSpPr/>
            <p:nvPr/>
          </p:nvSpPr>
          <p:spPr>
            <a:xfrm>
              <a:off x="534923" y="528828"/>
              <a:ext cx="5291328" cy="394715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3329939" y="784860"/>
              <a:ext cx="91439" cy="140208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100828" y="624840"/>
              <a:ext cx="74295" cy="115570"/>
            </a:xfrm>
            <a:custGeom>
              <a:avLst/>
              <a:gdLst/>
              <a:ahLst/>
              <a:cxnLst/>
              <a:rect l="l" t="t" r="r" b="b"/>
              <a:pathLst>
                <a:path w="74295" h="115570">
                  <a:moveTo>
                    <a:pt x="37084" y="0"/>
                  </a:moveTo>
                  <a:lnTo>
                    <a:pt x="0" y="115315"/>
                  </a:lnTo>
                  <a:lnTo>
                    <a:pt x="74168" y="115315"/>
                  </a:lnTo>
                  <a:lnTo>
                    <a:pt x="37084" y="0"/>
                  </a:lnTo>
                  <a:close/>
                </a:path>
              </a:pathLst>
            </a:custGeom>
            <a:ln w="3175">
              <a:solidFill>
                <a:srgbClr val="57124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650991" y="579120"/>
              <a:ext cx="120396" cy="217932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2316479" y="579120"/>
              <a:ext cx="120395" cy="217932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133855" y="576072"/>
              <a:ext cx="158496" cy="225551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34923" y="528828"/>
              <a:ext cx="5292725" cy="321310"/>
            </a:xfrm>
            <a:custGeom>
              <a:avLst/>
              <a:gdLst/>
              <a:ahLst/>
              <a:cxnLst/>
              <a:rect l="l" t="t" r="r" b="b"/>
              <a:pathLst>
                <a:path w="5292725" h="321309">
                  <a:moveTo>
                    <a:pt x="4773295" y="5461"/>
                  </a:moveTo>
                  <a:lnTo>
                    <a:pt x="4799711" y="5461"/>
                  </a:lnTo>
                  <a:lnTo>
                    <a:pt x="4945888" y="192786"/>
                  </a:lnTo>
                  <a:lnTo>
                    <a:pt x="4945888" y="5461"/>
                  </a:lnTo>
                  <a:lnTo>
                    <a:pt x="4998720" y="5461"/>
                  </a:lnTo>
                  <a:lnTo>
                    <a:pt x="4998720" y="320167"/>
                  </a:lnTo>
                  <a:lnTo>
                    <a:pt x="4976368" y="320167"/>
                  </a:lnTo>
                  <a:lnTo>
                    <a:pt x="4826127" y="123825"/>
                  </a:lnTo>
                  <a:lnTo>
                    <a:pt x="4826127" y="316230"/>
                  </a:lnTo>
                  <a:lnTo>
                    <a:pt x="4773295" y="316230"/>
                  </a:lnTo>
                  <a:lnTo>
                    <a:pt x="4773295" y="5461"/>
                  </a:lnTo>
                  <a:close/>
                </a:path>
                <a:path w="5292725" h="321309">
                  <a:moveTo>
                    <a:pt x="3938142" y="5461"/>
                  </a:moveTo>
                  <a:lnTo>
                    <a:pt x="3993006" y="5461"/>
                  </a:lnTo>
                  <a:lnTo>
                    <a:pt x="3993006" y="267081"/>
                  </a:lnTo>
                  <a:lnTo>
                    <a:pt x="4132961" y="267081"/>
                  </a:lnTo>
                  <a:lnTo>
                    <a:pt x="4132961" y="315975"/>
                  </a:lnTo>
                  <a:lnTo>
                    <a:pt x="3938142" y="315975"/>
                  </a:lnTo>
                  <a:lnTo>
                    <a:pt x="3938142" y="5461"/>
                  </a:lnTo>
                  <a:close/>
                </a:path>
                <a:path w="5292725" h="321309">
                  <a:moveTo>
                    <a:pt x="3700399" y="5461"/>
                  </a:moveTo>
                  <a:lnTo>
                    <a:pt x="3755263" y="5461"/>
                  </a:lnTo>
                  <a:lnTo>
                    <a:pt x="3755263" y="267081"/>
                  </a:lnTo>
                  <a:lnTo>
                    <a:pt x="3895216" y="267081"/>
                  </a:lnTo>
                  <a:lnTo>
                    <a:pt x="3895216" y="315975"/>
                  </a:lnTo>
                  <a:lnTo>
                    <a:pt x="3700399" y="315975"/>
                  </a:lnTo>
                  <a:lnTo>
                    <a:pt x="3700399" y="5461"/>
                  </a:lnTo>
                  <a:close/>
                </a:path>
                <a:path w="5292725" h="321309">
                  <a:moveTo>
                    <a:pt x="3579495" y="315975"/>
                  </a:moveTo>
                  <a:lnTo>
                    <a:pt x="3634487" y="315975"/>
                  </a:lnTo>
                  <a:lnTo>
                    <a:pt x="3634487" y="5486"/>
                  </a:lnTo>
                  <a:lnTo>
                    <a:pt x="3579495" y="5486"/>
                  </a:lnTo>
                  <a:lnTo>
                    <a:pt x="3579495" y="315975"/>
                  </a:lnTo>
                  <a:close/>
                </a:path>
                <a:path w="5292725" h="321309">
                  <a:moveTo>
                    <a:pt x="3310254" y="5461"/>
                  </a:moveTo>
                  <a:lnTo>
                    <a:pt x="3365118" y="5461"/>
                  </a:lnTo>
                  <a:lnTo>
                    <a:pt x="3365118" y="154050"/>
                  </a:lnTo>
                  <a:lnTo>
                    <a:pt x="3470402" y="5461"/>
                  </a:lnTo>
                  <a:lnTo>
                    <a:pt x="3533013" y="5461"/>
                  </a:lnTo>
                  <a:lnTo>
                    <a:pt x="3435985" y="141097"/>
                  </a:lnTo>
                  <a:lnTo>
                    <a:pt x="3551554" y="315975"/>
                  </a:lnTo>
                  <a:lnTo>
                    <a:pt x="3485768" y="315975"/>
                  </a:lnTo>
                  <a:lnTo>
                    <a:pt x="3399663" y="183769"/>
                  </a:lnTo>
                  <a:lnTo>
                    <a:pt x="3365118" y="231012"/>
                  </a:lnTo>
                  <a:lnTo>
                    <a:pt x="3365118" y="315975"/>
                  </a:lnTo>
                  <a:lnTo>
                    <a:pt x="3310254" y="315975"/>
                  </a:lnTo>
                  <a:lnTo>
                    <a:pt x="3310254" y="5461"/>
                  </a:lnTo>
                  <a:close/>
                </a:path>
                <a:path w="5292725" h="321309">
                  <a:moveTo>
                    <a:pt x="2295271" y="5461"/>
                  </a:moveTo>
                  <a:lnTo>
                    <a:pt x="2492883" y="5461"/>
                  </a:lnTo>
                  <a:lnTo>
                    <a:pt x="2492883" y="54483"/>
                  </a:lnTo>
                  <a:lnTo>
                    <a:pt x="2350135" y="54483"/>
                  </a:lnTo>
                  <a:lnTo>
                    <a:pt x="2350135" y="127126"/>
                  </a:lnTo>
                  <a:lnTo>
                    <a:pt x="2452497" y="127126"/>
                  </a:lnTo>
                  <a:lnTo>
                    <a:pt x="2452497" y="173989"/>
                  </a:lnTo>
                  <a:lnTo>
                    <a:pt x="2350135" y="173989"/>
                  </a:lnTo>
                  <a:lnTo>
                    <a:pt x="2350135" y="267081"/>
                  </a:lnTo>
                  <a:lnTo>
                    <a:pt x="2490470" y="267081"/>
                  </a:lnTo>
                  <a:lnTo>
                    <a:pt x="2490470" y="315975"/>
                  </a:lnTo>
                  <a:lnTo>
                    <a:pt x="2295271" y="315975"/>
                  </a:lnTo>
                  <a:lnTo>
                    <a:pt x="2295271" y="5461"/>
                  </a:lnTo>
                  <a:close/>
                </a:path>
                <a:path w="5292725" h="321309">
                  <a:moveTo>
                    <a:pt x="1481455" y="5461"/>
                  </a:moveTo>
                  <a:lnTo>
                    <a:pt x="1679067" y="5461"/>
                  </a:lnTo>
                  <a:lnTo>
                    <a:pt x="1679067" y="54483"/>
                  </a:lnTo>
                  <a:lnTo>
                    <a:pt x="1536319" y="54483"/>
                  </a:lnTo>
                  <a:lnTo>
                    <a:pt x="1536319" y="127126"/>
                  </a:lnTo>
                  <a:lnTo>
                    <a:pt x="1638681" y="127126"/>
                  </a:lnTo>
                  <a:lnTo>
                    <a:pt x="1638681" y="173989"/>
                  </a:lnTo>
                  <a:lnTo>
                    <a:pt x="1536319" y="173989"/>
                  </a:lnTo>
                  <a:lnTo>
                    <a:pt x="1536319" y="267081"/>
                  </a:lnTo>
                  <a:lnTo>
                    <a:pt x="1676653" y="267081"/>
                  </a:lnTo>
                  <a:lnTo>
                    <a:pt x="1676653" y="315975"/>
                  </a:lnTo>
                  <a:lnTo>
                    <a:pt x="1481455" y="315975"/>
                  </a:lnTo>
                  <a:lnTo>
                    <a:pt x="1481455" y="5461"/>
                  </a:lnTo>
                  <a:close/>
                </a:path>
                <a:path w="5292725" h="321309">
                  <a:moveTo>
                    <a:pt x="1243711" y="5461"/>
                  </a:moveTo>
                  <a:lnTo>
                    <a:pt x="1298575" y="5461"/>
                  </a:lnTo>
                  <a:lnTo>
                    <a:pt x="1298575" y="267081"/>
                  </a:lnTo>
                  <a:lnTo>
                    <a:pt x="1438528" y="267081"/>
                  </a:lnTo>
                  <a:lnTo>
                    <a:pt x="1438528" y="315975"/>
                  </a:lnTo>
                  <a:lnTo>
                    <a:pt x="1243711" y="315975"/>
                  </a:lnTo>
                  <a:lnTo>
                    <a:pt x="1243711" y="5461"/>
                  </a:lnTo>
                  <a:close/>
                </a:path>
                <a:path w="5292725" h="321309">
                  <a:moveTo>
                    <a:pt x="831976" y="5461"/>
                  </a:moveTo>
                  <a:lnTo>
                    <a:pt x="889254" y="5461"/>
                  </a:lnTo>
                  <a:lnTo>
                    <a:pt x="947419" y="192786"/>
                  </a:lnTo>
                  <a:lnTo>
                    <a:pt x="1010157" y="5461"/>
                  </a:lnTo>
                  <a:lnTo>
                    <a:pt x="1034288" y="5461"/>
                  </a:lnTo>
                  <a:lnTo>
                    <a:pt x="1097280" y="192786"/>
                  </a:lnTo>
                  <a:lnTo>
                    <a:pt x="1155192" y="5461"/>
                  </a:lnTo>
                  <a:lnTo>
                    <a:pt x="1212469" y="5461"/>
                  </a:lnTo>
                  <a:lnTo>
                    <a:pt x="1112265" y="320167"/>
                  </a:lnTo>
                  <a:lnTo>
                    <a:pt x="1089660" y="320167"/>
                  </a:lnTo>
                  <a:lnTo>
                    <a:pt x="1021969" y="124460"/>
                  </a:lnTo>
                  <a:lnTo>
                    <a:pt x="956310" y="320167"/>
                  </a:lnTo>
                  <a:lnTo>
                    <a:pt x="933704" y="320167"/>
                  </a:lnTo>
                  <a:lnTo>
                    <a:pt x="831976" y="5461"/>
                  </a:lnTo>
                  <a:close/>
                </a:path>
                <a:path w="5292725" h="321309">
                  <a:moveTo>
                    <a:pt x="268236" y="5461"/>
                  </a:moveTo>
                  <a:lnTo>
                    <a:pt x="294652" y="5461"/>
                  </a:lnTo>
                  <a:lnTo>
                    <a:pt x="440893" y="192786"/>
                  </a:lnTo>
                  <a:lnTo>
                    <a:pt x="440893" y="5461"/>
                  </a:lnTo>
                  <a:lnTo>
                    <a:pt x="493737" y="5461"/>
                  </a:lnTo>
                  <a:lnTo>
                    <a:pt x="493737" y="320167"/>
                  </a:lnTo>
                  <a:lnTo>
                    <a:pt x="471335" y="320167"/>
                  </a:lnTo>
                  <a:lnTo>
                    <a:pt x="321068" y="123825"/>
                  </a:lnTo>
                  <a:lnTo>
                    <a:pt x="321068" y="316230"/>
                  </a:lnTo>
                  <a:lnTo>
                    <a:pt x="268236" y="316230"/>
                  </a:lnTo>
                  <a:lnTo>
                    <a:pt x="268236" y="5461"/>
                  </a:lnTo>
                  <a:close/>
                </a:path>
                <a:path w="5292725" h="321309">
                  <a:moveTo>
                    <a:pt x="0" y="5461"/>
                  </a:moveTo>
                  <a:lnTo>
                    <a:pt x="54952" y="5461"/>
                  </a:lnTo>
                  <a:lnTo>
                    <a:pt x="54952" y="154050"/>
                  </a:lnTo>
                  <a:lnTo>
                    <a:pt x="160197" y="5461"/>
                  </a:lnTo>
                  <a:lnTo>
                    <a:pt x="222745" y="5461"/>
                  </a:lnTo>
                  <a:lnTo>
                    <a:pt x="125742" y="141097"/>
                  </a:lnTo>
                  <a:lnTo>
                    <a:pt x="241350" y="315975"/>
                  </a:lnTo>
                  <a:lnTo>
                    <a:pt x="175615" y="315975"/>
                  </a:lnTo>
                  <a:lnTo>
                    <a:pt x="89395" y="183769"/>
                  </a:lnTo>
                  <a:lnTo>
                    <a:pt x="54952" y="231012"/>
                  </a:lnTo>
                  <a:lnTo>
                    <a:pt x="54952" y="315975"/>
                  </a:lnTo>
                  <a:lnTo>
                    <a:pt x="0" y="315975"/>
                  </a:lnTo>
                  <a:lnTo>
                    <a:pt x="0" y="5461"/>
                  </a:lnTo>
                  <a:close/>
                </a:path>
                <a:path w="5292725" h="321309">
                  <a:moveTo>
                    <a:pt x="5145405" y="3429"/>
                  </a:moveTo>
                  <a:lnTo>
                    <a:pt x="5206111" y="13335"/>
                  </a:lnTo>
                  <a:lnTo>
                    <a:pt x="5252720" y="43180"/>
                  </a:lnTo>
                  <a:lnTo>
                    <a:pt x="5282438" y="89281"/>
                  </a:lnTo>
                  <a:lnTo>
                    <a:pt x="5292344" y="148462"/>
                  </a:lnTo>
                  <a:lnTo>
                    <a:pt x="5287899" y="199644"/>
                  </a:lnTo>
                  <a:lnTo>
                    <a:pt x="5274564" y="241554"/>
                  </a:lnTo>
                  <a:lnTo>
                    <a:pt x="5252212" y="274066"/>
                  </a:lnTo>
                  <a:lnTo>
                    <a:pt x="5220843" y="297307"/>
                  </a:lnTo>
                  <a:lnTo>
                    <a:pt x="5180711" y="311276"/>
                  </a:lnTo>
                  <a:lnTo>
                    <a:pt x="5131435" y="315975"/>
                  </a:lnTo>
                  <a:lnTo>
                    <a:pt x="5062855" y="315975"/>
                  </a:lnTo>
                  <a:lnTo>
                    <a:pt x="5062855" y="5714"/>
                  </a:lnTo>
                  <a:lnTo>
                    <a:pt x="5092700" y="4699"/>
                  </a:lnTo>
                  <a:lnTo>
                    <a:pt x="5116449" y="4063"/>
                  </a:lnTo>
                  <a:lnTo>
                    <a:pt x="5133975" y="3556"/>
                  </a:lnTo>
                  <a:lnTo>
                    <a:pt x="5145405" y="3429"/>
                  </a:lnTo>
                  <a:close/>
                </a:path>
                <a:path w="5292725" h="321309">
                  <a:moveTo>
                    <a:pt x="1810893" y="3429"/>
                  </a:moveTo>
                  <a:lnTo>
                    <a:pt x="1871471" y="13335"/>
                  </a:lnTo>
                  <a:lnTo>
                    <a:pt x="1918208" y="43180"/>
                  </a:lnTo>
                  <a:lnTo>
                    <a:pt x="1947926" y="89281"/>
                  </a:lnTo>
                  <a:lnTo>
                    <a:pt x="1957832" y="148462"/>
                  </a:lnTo>
                  <a:lnTo>
                    <a:pt x="1953387" y="199644"/>
                  </a:lnTo>
                  <a:lnTo>
                    <a:pt x="1939925" y="241554"/>
                  </a:lnTo>
                  <a:lnTo>
                    <a:pt x="1917573" y="274066"/>
                  </a:lnTo>
                  <a:lnTo>
                    <a:pt x="1886331" y="297307"/>
                  </a:lnTo>
                  <a:lnTo>
                    <a:pt x="1846071" y="311276"/>
                  </a:lnTo>
                  <a:lnTo>
                    <a:pt x="1796923" y="315975"/>
                  </a:lnTo>
                  <a:lnTo>
                    <a:pt x="1728343" y="315975"/>
                  </a:lnTo>
                  <a:lnTo>
                    <a:pt x="1728343" y="5714"/>
                  </a:lnTo>
                  <a:lnTo>
                    <a:pt x="1758061" y="4699"/>
                  </a:lnTo>
                  <a:lnTo>
                    <a:pt x="1781809" y="4063"/>
                  </a:lnTo>
                  <a:lnTo>
                    <a:pt x="1799463" y="3556"/>
                  </a:lnTo>
                  <a:lnTo>
                    <a:pt x="1810893" y="3429"/>
                  </a:lnTo>
                  <a:close/>
                </a:path>
                <a:path w="5292725" h="321309">
                  <a:moveTo>
                    <a:pt x="4591685" y="1270"/>
                  </a:moveTo>
                  <a:lnTo>
                    <a:pt x="4615815" y="1270"/>
                  </a:lnTo>
                  <a:lnTo>
                    <a:pt x="4740275" y="315975"/>
                  </a:lnTo>
                  <a:lnTo>
                    <a:pt x="4679569" y="315975"/>
                  </a:lnTo>
                  <a:lnTo>
                    <a:pt x="4656963" y="253111"/>
                  </a:lnTo>
                  <a:lnTo>
                    <a:pt x="4550918" y="253111"/>
                  </a:lnTo>
                  <a:lnTo>
                    <a:pt x="4529328" y="315975"/>
                  </a:lnTo>
                  <a:lnTo>
                    <a:pt x="4468241" y="315975"/>
                  </a:lnTo>
                  <a:lnTo>
                    <a:pt x="4591685" y="1270"/>
                  </a:lnTo>
                  <a:close/>
                </a:path>
                <a:path w="5292725" h="321309">
                  <a:moveTo>
                    <a:pt x="4255516" y="254"/>
                  </a:moveTo>
                  <a:lnTo>
                    <a:pt x="4280662" y="1524"/>
                  </a:lnTo>
                  <a:lnTo>
                    <a:pt x="4302125" y="5207"/>
                  </a:lnTo>
                  <a:lnTo>
                    <a:pt x="4320032" y="11557"/>
                  </a:lnTo>
                  <a:lnTo>
                    <a:pt x="4334383" y="20320"/>
                  </a:lnTo>
                  <a:lnTo>
                    <a:pt x="4317619" y="67691"/>
                  </a:lnTo>
                  <a:lnTo>
                    <a:pt x="4303014" y="58674"/>
                  </a:lnTo>
                  <a:lnTo>
                    <a:pt x="4287901" y="52197"/>
                  </a:lnTo>
                  <a:lnTo>
                    <a:pt x="4272407" y="48260"/>
                  </a:lnTo>
                  <a:lnTo>
                    <a:pt x="4256532" y="46989"/>
                  </a:lnTo>
                  <a:lnTo>
                    <a:pt x="4247515" y="47625"/>
                  </a:lnTo>
                  <a:lnTo>
                    <a:pt x="4217289" y="75564"/>
                  </a:lnTo>
                  <a:lnTo>
                    <a:pt x="4216654" y="83312"/>
                  </a:lnTo>
                  <a:lnTo>
                    <a:pt x="4220337" y="96774"/>
                  </a:lnTo>
                  <a:lnTo>
                    <a:pt x="4231386" y="110489"/>
                  </a:lnTo>
                  <a:lnTo>
                    <a:pt x="4249801" y="124587"/>
                  </a:lnTo>
                  <a:lnTo>
                    <a:pt x="4275582" y="138811"/>
                  </a:lnTo>
                  <a:lnTo>
                    <a:pt x="4290060" y="146304"/>
                  </a:lnTo>
                  <a:lnTo>
                    <a:pt x="4302379" y="153416"/>
                  </a:lnTo>
                  <a:lnTo>
                    <a:pt x="4332478" y="180721"/>
                  </a:lnTo>
                  <a:lnTo>
                    <a:pt x="4348099" y="224536"/>
                  </a:lnTo>
                  <a:lnTo>
                    <a:pt x="4348480" y="234823"/>
                  </a:lnTo>
                  <a:lnTo>
                    <a:pt x="4346702" y="252857"/>
                  </a:lnTo>
                  <a:lnTo>
                    <a:pt x="4318762" y="296799"/>
                  </a:lnTo>
                  <a:lnTo>
                    <a:pt x="4284091" y="315213"/>
                  </a:lnTo>
                  <a:lnTo>
                    <a:pt x="4239260" y="321310"/>
                  </a:lnTo>
                  <a:lnTo>
                    <a:pt x="4218051" y="319913"/>
                  </a:lnTo>
                  <a:lnTo>
                    <a:pt x="4197985" y="315722"/>
                  </a:lnTo>
                  <a:lnTo>
                    <a:pt x="4179062" y="308610"/>
                  </a:lnTo>
                  <a:lnTo>
                    <a:pt x="4161028" y="298704"/>
                  </a:lnTo>
                  <a:lnTo>
                    <a:pt x="4181348" y="249300"/>
                  </a:lnTo>
                  <a:lnTo>
                    <a:pt x="4197604" y="259334"/>
                  </a:lnTo>
                  <a:lnTo>
                    <a:pt x="4213606" y="266573"/>
                  </a:lnTo>
                  <a:lnTo>
                    <a:pt x="4229608" y="270891"/>
                  </a:lnTo>
                  <a:lnTo>
                    <a:pt x="4245356" y="272288"/>
                  </a:lnTo>
                  <a:lnTo>
                    <a:pt x="4266565" y="270129"/>
                  </a:lnTo>
                  <a:lnTo>
                    <a:pt x="4281678" y="263779"/>
                  </a:lnTo>
                  <a:lnTo>
                    <a:pt x="4290695" y="253237"/>
                  </a:lnTo>
                  <a:lnTo>
                    <a:pt x="4293743" y="238379"/>
                  </a:lnTo>
                  <a:lnTo>
                    <a:pt x="4293108" y="230505"/>
                  </a:lnTo>
                  <a:lnTo>
                    <a:pt x="4264914" y="192786"/>
                  </a:lnTo>
                  <a:lnTo>
                    <a:pt x="4218940" y="167132"/>
                  </a:lnTo>
                  <a:lnTo>
                    <a:pt x="4205478" y="159385"/>
                  </a:lnTo>
                  <a:lnTo>
                    <a:pt x="4176395" y="133731"/>
                  </a:lnTo>
                  <a:lnTo>
                    <a:pt x="4162171" y="93091"/>
                  </a:lnTo>
                  <a:lnTo>
                    <a:pt x="4161663" y="83693"/>
                  </a:lnTo>
                  <a:lnTo>
                    <a:pt x="4163314" y="66421"/>
                  </a:lnTo>
                  <a:lnTo>
                    <a:pt x="4187952" y="24002"/>
                  </a:lnTo>
                  <a:lnTo>
                    <a:pt x="4235831" y="1777"/>
                  </a:lnTo>
                  <a:lnTo>
                    <a:pt x="4255516" y="254"/>
                  </a:lnTo>
                  <a:close/>
                </a:path>
                <a:path w="5292725" h="321309">
                  <a:moveTo>
                    <a:pt x="3167379" y="254"/>
                  </a:moveTo>
                  <a:lnTo>
                    <a:pt x="3192399" y="1524"/>
                  </a:lnTo>
                  <a:lnTo>
                    <a:pt x="3213989" y="5207"/>
                  </a:lnTo>
                  <a:lnTo>
                    <a:pt x="3231896" y="11557"/>
                  </a:lnTo>
                  <a:lnTo>
                    <a:pt x="3246247" y="20320"/>
                  </a:lnTo>
                  <a:lnTo>
                    <a:pt x="3229483" y="67691"/>
                  </a:lnTo>
                  <a:lnTo>
                    <a:pt x="3214751" y="58674"/>
                  </a:lnTo>
                  <a:lnTo>
                    <a:pt x="3199765" y="52197"/>
                  </a:lnTo>
                  <a:lnTo>
                    <a:pt x="3184271" y="48260"/>
                  </a:lnTo>
                  <a:lnTo>
                    <a:pt x="3168396" y="46989"/>
                  </a:lnTo>
                  <a:lnTo>
                    <a:pt x="3159379" y="47625"/>
                  </a:lnTo>
                  <a:lnTo>
                    <a:pt x="3129153" y="75564"/>
                  </a:lnTo>
                  <a:lnTo>
                    <a:pt x="3128517" y="83312"/>
                  </a:lnTo>
                  <a:lnTo>
                    <a:pt x="3132201" y="96774"/>
                  </a:lnTo>
                  <a:lnTo>
                    <a:pt x="3143250" y="110489"/>
                  </a:lnTo>
                  <a:lnTo>
                    <a:pt x="3161665" y="124587"/>
                  </a:lnTo>
                  <a:lnTo>
                    <a:pt x="3187446" y="138811"/>
                  </a:lnTo>
                  <a:lnTo>
                    <a:pt x="3201924" y="146304"/>
                  </a:lnTo>
                  <a:lnTo>
                    <a:pt x="3214242" y="153416"/>
                  </a:lnTo>
                  <a:lnTo>
                    <a:pt x="3244341" y="180721"/>
                  </a:lnTo>
                  <a:lnTo>
                    <a:pt x="3259836" y="224536"/>
                  </a:lnTo>
                  <a:lnTo>
                    <a:pt x="3260343" y="234823"/>
                  </a:lnTo>
                  <a:lnTo>
                    <a:pt x="3258439" y="252857"/>
                  </a:lnTo>
                  <a:lnTo>
                    <a:pt x="3230626" y="296799"/>
                  </a:lnTo>
                  <a:lnTo>
                    <a:pt x="3195954" y="315213"/>
                  </a:lnTo>
                  <a:lnTo>
                    <a:pt x="3151124" y="321310"/>
                  </a:lnTo>
                  <a:lnTo>
                    <a:pt x="3129915" y="319913"/>
                  </a:lnTo>
                  <a:lnTo>
                    <a:pt x="3109849" y="315722"/>
                  </a:lnTo>
                  <a:lnTo>
                    <a:pt x="3090799" y="308610"/>
                  </a:lnTo>
                  <a:lnTo>
                    <a:pt x="3072891" y="298704"/>
                  </a:lnTo>
                  <a:lnTo>
                    <a:pt x="3093212" y="249300"/>
                  </a:lnTo>
                  <a:lnTo>
                    <a:pt x="3109467" y="259334"/>
                  </a:lnTo>
                  <a:lnTo>
                    <a:pt x="3125470" y="266573"/>
                  </a:lnTo>
                  <a:lnTo>
                    <a:pt x="3141472" y="270891"/>
                  </a:lnTo>
                  <a:lnTo>
                    <a:pt x="3157220" y="272288"/>
                  </a:lnTo>
                  <a:lnTo>
                    <a:pt x="3178429" y="270129"/>
                  </a:lnTo>
                  <a:lnTo>
                    <a:pt x="3193541" y="263779"/>
                  </a:lnTo>
                  <a:lnTo>
                    <a:pt x="3202559" y="253237"/>
                  </a:lnTo>
                  <a:lnTo>
                    <a:pt x="3205606" y="238379"/>
                  </a:lnTo>
                  <a:lnTo>
                    <a:pt x="3204845" y="230505"/>
                  </a:lnTo>
                  <a:lnTo>
                    <a:pt x="3176778" y="192786"/>
                  </a:lnTo>
                  <a:lnTo>
                    <a:pt x="3130804" y="167132"/>
                  </a:lnTo>
                  <a:lnTo>
                    <a:pt x="3117341" y="159385"/>
                  </a:lnTo>
                  <a:lnTo>
                    <a:pt x="3088259" y="133731"/>
                  </a:lnTo>
                  <a:lnTo>
                    <a:pt x="3073908" y="93091"/>
                  </a:lnTo>
                  <a:lnTo>
                    <a:pt x="3073527" y="83693"/>
                  </a:lnTo>
                  <a:lnTo>
                    <a:pt x="3075178" y="66421"/>
                  </a:lnTo>
                  <a:lnTo>
                    <a:pt x="3099816" y="24002"/>
                  </a:lnTo>
                  <a:lnTo>
                    <a:pt x="3147695" y="1777"/>
                  </a:lnTo>
                  <a:lnTo>
                    <a:pt x="3167379" y="254"/>
                  </a:lnTo>
                  <a:close/>
                </a:path>
                <a:path w="5292725" h="321309">
                  <a:moveTo>
                    <a:pt x="2147697" y="254"/>
                  </a:moveTo>
                  <a:lnTo>
                    <a:pt x="2172208" y="2159"/>
                  </a:lnTo>
                  <a:lnTo>
                    <a:pt x="2194814" y="7874"/>
                  </a:lnTo>
                  <a:lnTo>
                    <a:pt x="2215515" y="17399"/>
                  </a:lnTo>
                  <a:lnTo>
                    <a:pt x="2234311" y="30734"/>
                  </a:lnTo>
                  <a:lnTo>
                    <a:pt x="2211324" y="75057"/>
                  </a:lnTo>
                  <a:lnTo>
                    <a:pt x="2205736" y="70612"/>
                  </a:lnTo>
                  <a:lnTo>
                    <a:pt x="2198878" y="66294"/>
                  </a:lnTo>
                  <a:lnTo>
                    <a:pt x="2162429" y="51308"/>
                  </a:lnTo>
                  <a:lnTo>
                    <a:pt x="2146427" y="49149"/>
                  </a:lnTo>
                  <a:lnTo>
                    <a:pt x="2124710" y="51054"/>
                  </a:lnTo>
                  <a:lnTo>
                    <a:pt x="2088642" y="66675"/>
                  </a:lnTo>
                  <a:lnTo>
                    <a:pt x="2062733" y="97027"/>
                  </a:lnTo>
                  <a:lnTo>
                    <a:pt x="2049526" y="138684"/>
                  </a:lnTo>
                  <a:lnTo>
                    <a:pt x="2047875" y="163449"/>
                  </a:lnTo>
                  <a:lnTo>
                    <a:pt x="2049526" y="186944"/>
                  </a:lnTo>
                  <a:lnTo>
                    <a:pt x="2062480" y="226568"/>
                  </a:lnTo>
                  <a:lnTo>
                    <a:pt x="2087880" y="255650"/>
                  </a:lnTo>
                  <a:lnTo>
                    <a:pt x="2123059" y="270383"/>
                  </a:lnTo>
                  <a:lnTo>
                    <a:pt x="2144268" y="272288"/>
                  </a:lnTo>
                  <a:lnTo>
                    <a:pt x="2158238" y="271272"/>
                  </a:lnTo>
                  <a:lnTo>
                    <a:pt x="2192655" y="195072"/>
                  </a:lnTo>
                  <a:lnTo>
                    <a:pt x="2149856" y="195072"/>
                  </a:lnTo>
                  <a:lnTo>
                    <a:pt x="2149856" y="148082"/>
                  </a:lnTo>
                  <a:lnTo>
                    <a:pt x="2247646" y="148082"/>
                  </a:lnTo>
                  <a:lnTo>
                    <a:pt x="2247646" y="287147"/>
                  </a:lnTo>
                  <a:lnTo>
                    <a:pt x="2211705" y="307339"/>
                  </a:lnTo>
                  <a:lnTo>
                    <a:pt x="2166112" y="319024"/>
                  </a:lnTo>
                  <a:lnTo>
                    <a:pt x="2135378" y="321310"/>
                  </a:lnTo>
                  <a:lnTo>
                    <a:pt x="2103882" y="318516"/>
                  </a:lnTo>
                  <a:lnTo>
                    <a:pt x="2051050" y="296672"/>
                  </a:lnTo>
                  <a:lnTo>
                    <a:pt x="2012695" y="253873"/>
                  </a:lnTo>
                  <a:lnTo>
                    <a:pt x="1993264" y="196087"/>
                  </a:lnTo>
                  <a:lnTo>
                    <a:pt x="1990852" y="161925"/>
                  </a:lnTo>
                  <a:lnTo>
                    <a:pt x="1993519" y="127635"/>
                  </a:lnTo>
                  <a:lnTo>
                    <a:pt x="2014727" y="69214"/>
                  </a:lnTo>
                  <a:lnTo>
                    <a:pt x="2056383" y="25400"/>
                  </a:lnTo>
                  <a:lnTo>
                    <a:pt x="2113534" y="3048"/>
                  </a:lnTo>
                  <a:lnTo>
                    <a:pt x="2147697" y="254"/>
                  </a:lnTo>
                  <a:close/>
                </a:path>
                <a:path w="5292725" h="321309">
                  <a:moveTo>
                    <a:pt x="676148" y="0"/>
                  </a:moveTo>
                  <a:lnTo>
                    <a:pt x="735050" y="10413"/>
                  </a:lnTo>
                  <a:lnTo>
                    <a:pt x="778256" y="41529"/>
                  </a:lnTo>
                  <a:lnTo>
                    <a:pt x="804672" y="91439"/>
                  </a:lnTo>
                  <a:lnTo>
                    <a:pt x="813562" y="157987"/>
                  </a:lnTo>
                  <a:lnTo>
                    <a:pt x="811149" y="193675"/>
                  </a:lnTo>
                  <a:lnTo>
                    <a:pt x="792734" y="253237"/>
                  </a:lnTo>
                  <a:lnTo>
                    <a:pt x="756285" y="296418"/>
                  </a:lnTo>
                  <a:lnTo>
                    <a:pt x="703910" y="318516"/>
                  </a:lnTo>
                  <a:lnTo>
                    <a:pt x="671918" y="321310"/>
                  </a:lnTo>
                  <a:lnTo>
                    <a:pt x="642556" y="318516"/>
                  </a:lnTo>
                  <a:lnTo>
                    <a:pt x="594741" y="296672"/>
                  </a:lnTo>
                  <a:lnTo>
                    <a:pt x="561733" y="253746"/>
                  </a:lnTo>
                  <a:lnTo>
                    <a:pt x="545084" y="193929"/>
                  </a:lnTo>
                  <a:lnTo>
                    <a:pt x="543001" y="157987"/>
                  </a:lnTo>
                  <a:lnTo>
                    <a:pt x="545261" y="126111"/>
                  </a:lnTo>
                  <a:lnTo>
                    <a:pt x="563397" y="70104"/>
                  </a:lnTo>
                  <a:lnTo>
                    <a:pt x="598893" y="25781"/>
                  </a:lnTo>
                  <a:lnTo>
                    <a:pt x="647344" y="2921"/>
                  </a:lnTo>
                  <a:lnTo>
                    <a:pt x="676148" y="0"/>
                  </a:lnTo>
                  <a:close/>
                </a:path>
              </a:pathLst>
            </a:custGeom>
            <a:ln w="3175">
              <a:solidFill>
                <a:srgbClr val="57124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502919" y="1045463"/>
            <a:ext cx="1983105" cy="329565"/>
            <a:chOff x="502919" y="1045463"/>
            <a:chExt cx="1983105" cy="329565"/>
          </a:xfrm>
        </p:grpSpPr>
        <p:sp>
          <p:nvSpPr>
            <p:cNvPr id="21" name="object 21"/>
            <p:cNvSpPr/>
            <p:nvPr/>
          </p:nvSpPr>
          <p:spPr>
            <a:xfrm>
              <a:off x="504443" y="1046987"/>
              <a:ext cx="1979676" cy="326136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2406396" y="1295400"/>
              <a:ext cx="79248" cy="79248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862583" y="1211579"/>
              <a:ext cx="100584" cy="108203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601979" y="1142999"/>
              <a:ext cx="74295" cy="115570"/>
            </a:xfrm>
            <a:custGeom>
              <a:avLst/>
              <a:gdLst/>
              <a:ahLst/>
              <a:cxnLst/>
              <a:rect l="l" t="t" r="r" b="b"/>
              <a:pathLst>
                <a:path w="74295" h="115569">
                  <a:moveTo>
                    <a:pt x="37071" y="0"/>
                  </a:moveTo>
                  <a:lnTo>
                    <a:pt x="0" y="115315"/>
                  </a:lnTo>
                  <a:lnTo>
                    <a:pt x="74142" y="115315"/>
                  </a:lnTo>
                  <a:lnTo>
                    <a:pt x="37071" y="0"/>
                  </a:lnTo>
                  <a:close/>
                </a:path>
              </a:pathLst>
            </a:custGeom>
            <a:ln w="3175">
              <a:solidFill>
                <a:srgbClr val="57124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862583" y="1094231"/>
              <a:ext cx="83819" cy="79248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504443" y="1046987"/>
              <a:ext cx="1851660" cy="321310"/>
            </a:xfrm>
            <a:custGeom>
              <a:avLst/>
              <a:gdLst/>
              <a:ahLst/>
              <a:cxnLst/>
              <a:rect l="l" t="t" r="r" b="b"/>
              <a:pathLst>
                <a:path w="1851660" h="321309">
                  <a:moveTo>
                    <a:pt x="1432306" y="5207"/>
                  </a:moveTo>
                  <a:lnTo>
                    <a:pt x="1629791" y="5207"/>
                  </a:lnTo>
                  <a:lnTo>
                    <a:pt x="1629791" y="54228"/>
                  </a:lnTo>
                  <a:lnTo>
                    <a:pt x="1487170" y="54228"/>
                  </a:lnTo>
                  <a:lnTo>
                    <a:pt x="1487170" y="126873"/>
                  </a:lnTo>
                  <a:lnTo>
                    <a:pt x="1589405" y="126873"/>
                  </a:lnTo>
                  <a:lnTo>
                    <a:pt x="1589405" y="173736"/>
                  </a:lnTo>
                  <a:lnTo>
                    <a:pt x="1487170" y="173736"/>
                  </a:lnTo>
                  <a:lnTo>
                    <a:pt x="1487170" y="266826"/>
                  </a:lnTo>
                  <a:lnTo>
                    <a:pt x="1627378" y="266826"/>
                  </a:lnTo>
                  <a:lnTo>
                    <a:pt x="1627378" y="315722"/>
                  </a:lnTo>
                  <a:lnTo>
                    <a:pt x="1432306" y="315722"/>
                  </a:lnTo>
                  <a:lnTo>
                    <a:pt x="1432306" y="5207"/>
                  </a:lnTo>
                  <a:close/>
                </a:path>
                <a:path w="1851660" h="321309">
                  <a:moveTo>
                    <a:pt x="1311402" y="315722"/>
                  </a:moveTo>
                  <a:lnTo>
                    <a:pt x="1366373" y="315722"/>
                  </a:lnTo>
                  <a:lnTo>
                    <a:pt x="1366373" y="5232"/>
                  </a:lnTo>
                  <a:lnTo>
                    <a:pt x="1311402" y="5232"/>
                  </a:lnTo>
                  <a:lnTo>
                    <a:pt x="1311402" y="315722"/>
                  </a:lnTo>
                  <a:close/>
                </a:path>
                <a:path w="1851660" h="321309">
                  <a:moveTo>
                    <a:pt x="1017778" y="5207"/>
                  </a:moveTo>
                  <a:lnTo>
                    <a:pt x="1274064" y="5207"/>
                  </a:lnTo>
                  <a:lnTo>
                    <a:pt x="1274064" y="54228"/>
                  </a:lnTo>
                  <a:lnTo>
                    <a:pt x="1171194" y="54228"/>
                  </a:lnTo>
                  <a:lnTo>
                    <a:pt x="1171194" y="315722"/>
                  </a:lnTo>
                  <a:lnTo>
                    <a:pt x="1116330" y="315722"/>
                  </a:lnTo>
                  <a:lnTo>
                    <a:pt x="1116330" y="54228"/>
                  </a:lnTo>
                  <a:lnTo>
                    <a:pt x="1017778" y="54228"/>
                  </a:lnTo>
                  <a:lnTo>
                    <a:pt x="1017778" y="5207"/>
                  </a:lnTo>
                  <a:close/>
                </a:path>
                <a:path w="1851660" h="321309">
                  <a:moveTo>
                    <a:pt x="924433" y="315722"/>
                  </a:moveTo>
                  <a:lnTo>
                    <a:pt x="979404" y="315722"/>
                  </a:lnTo>
                  <a:lnTo>
                    <a:pt x="979404" y="5232"/>
                  </a:lnTo>
                  <a:lnTo>
                    <a:pt x="924433" y="5232"/>
                  </a:lnTo>
                  <a:lnTo>
                    <a:pt x="924433" y="315722"/>
                  </a:lnTo>
                  <a:close/>
                </a:path>
                <a:path w="1851660" h="321309">
                  <a:moveTo>
                    <a:pt x="685723" y="5207"/>
                  </a:moveTo>
                  <a:lnTo>
                    <a:pt x="740664" y="5207"/>
                  </a:lnTo>
                  <a:lnTo>
                    <a:pt x="740664" y="266826"/>
                  </a:lnTo>
                  <a:lnTo>
                    <a:pt x="880491" y="266826"/>
                  </a:lnTo>
                  <a:lnTo>
                    <a:pt x="880491" y="315722"/>
                  </a:lnTo>
                  <a:lnTo>
                    <a:pt x="685723" y="315722"/>
                  </a:lnTo>
                  <a:lnTo>
                    <a:pt x="685723" y="5207"/>
                  </a:lnTo>
                  <a:close/>
                </a:path>
                <a:path w="1851660" h="321309">
                  <a:moveTo>
                    <a:pt x="564908" y="315722"/>
                  </a:moveTo>
                  <a:lnTo>
                    <a:pt x="619842" y="315722"/>
                  </a:lnTo>
                  <a:lnTo>
                    <a:pt x="619842" y="5232"/>
                  </a:lnTo>
                  <a:lnTo>
                    <a:pt x="564908" y="5232"/>
                  </a:lnTo>
                  <a:lnTo>
                    <a:pt x="564908" y="315722"/>
                  </a:lnTo>
                  <a:close/>
                </a:path>
                <a:path w="1851660" h="321309">
                  <a:moveTo>
                    <a:pt x="392531" y="2539"/>
                  </a:moveTo>
                  <a:lnTo>
                    <a:pt x="435444" y="7747"/>
                  </a:lnTo>
                  <a:lnTo>
                    <a:pt x="479729" y="34544"/>
                  </a:lnTo>
                  <a:lnTo>
                    <a:pt x="495007" y="82169"/>
                  </a:lnTo>
                  <a:lnTo>
                    <a:pt x="492569" y="99567"/>
                  </a:lnTo>
                  <a:lnTo>
                    <a:pt x="485279" y="115188"/>
                  </a:lnTo>
                  <a:lnTo>
                    <a:pt x="473138" y="128777"/>
                  </a:lnTo>
                  <a:lnTo>
                    <a:pt x="456133" y="140462"/>
                  </a:lnTo>
                  <a:lnTo>
                    <a:pt x="481355" y="153162"/>
                  </a:lnTo>
                  <a:lnTo>
                    <a:pt x="499376" y="171323"/>
                  </a:lnTo>
                  <a:lnTo>
                    <a:pt x="510197" y="194690"/>
                  </a:lnTo>
                  <a:lnTo>
                    <a:pt x="513803" y="223520"/>
                  </a:lnTo>
                  <a:lnTo>
                    <a:pt x="511809" y="243586"/>
                  </a:lnTo>
                  <a:lnTo>
                    <a:pt x="481901" y="290702"/>
                  </a:lnTo>
                  <a:lnTo>
                    <a:pt x="445350" y="309499"/>
                  </a:lnTo>
                  <a:lnTo>
                    <a:pt x="399503" y="315722"/>
                  </a:lnTo>
                  <a:lnTo>
                    <a:pt x="304863" y="315722"/>
                  </a:lnTo>
                  <a:lnTo>
                    <a:pt x="304863" y="5461"/>
                  </a:lnTo>
                  <a:lnTo>
                    <a:pt x="333794" y="4190"/>
                  </a:lnTo>
                  <a:lnTo>
                    <a:pt x="358051" y="3301"/>
                  </a:lnTo>
                  <a:lnTo>
                    <a:pt x="377634" y="2666"/>
                  </a:lnTo>
                  <a:lnTo>
                    <a:pt x="392531" y="2539"/>
                  </a:lnTo>
                  <a:close/>
                </a:path>
                <a:path w="1851660" h="321309">
                  <a:moveTo>
                    <a:pt x="123380" y="1015"/>
                  </a:moveTo>
                  <a:lnTo>
                    <a:pt x="147459" y="1015"/>
                  </a:lnTo>
                  <a:lnTo>
                    <a:pt x="271907" y="315722"/>
                  </a:lnTo>
                  <a:lnTo>
                    <a:pt x="211264" y="315722"/>
                  </a:lnTo>
                  <a:lnTo>
                    <a:pt x="188658" y="252729"/>
                  </a:lnTo>
                  <a:lnTo>
                    <a:pt x="82613" y="252729"/>
                  </a:lnTo>
                  <a:lnTo>
                    <a:pt x="61048" y="315722"/>
                  </a:lnTo>
                  <a:lnTo>
                    <a:pt x="0" y="315722"/>
                  </a:lnTo>
                  <a:lnTo>
                    <a:pt x="123380" y="1015"/>
                  </a:lnTo>
                  <a:close/>
                </a:path>
                <a:path w="1851660" h="321309">
                  <a:moveTo>
                    <a:pt x="1758695" y="0"/>
                  </a:moveTo>
                  <a:lnTo>
                    <a:pt x="1783714" y="1270"/>
                  </a:lnTo>
                  <a:lnTo>
                    <a:pt x="1805305" y="4952"/>
                  </a:lnTo>
                  <a:lnTo>
                    <a:pt x="1823212" y="11302"/>
                  </a:lnTo>
                  <a:lnTo>
                    <a:pt x="1837563" y="20065"/>
                  </a:lnTo>
                  <a:lnTo>
                    <a:pt x="1820799" y="67437"/>
                  </a:lnTo>
                  <a:lnTo>
                    <a:pt x="1806067" y="58420"/>
                  </a:lnTo>
                  <a:lnTo>
                    <a:pt x="1791081" y="51942"/>
                  </a:lnTo>
                  <a:lnTo>
                    <a:pt x="1775587" y="48006"/>
                  </a:lnTo>
                  <a:lnTo>
                    <a:pt x="1759712" y="46736"/>
                  </a:lnTo>
                  <a:lnTo>
                    <a:pt x="1750695" y="47371"/>
                  </a:lnTo>
                  <a:lnTo>
                    <a:pt x="1720469" y="75311"/>
                  </a:lnTo>
                  <a:lnTo>
                    <a:pt x="1719833" y="83058"/>
                  </a:lnTo>
                  <a:lnTo>
                    <a:pt x="1723517" y="96520"/>
                  </a:lnTo>
                  <a:lnTo>
                    <a:pt x="1734566" y="110236"/>
                  </a:lnTo>
                  <a:lnTo>
                    <a:pt x="1752981" y="124333"/>
                  </a:lnTo>
                  <a:lnTo>
                    <a:pt x="1778762" y="138557"/>
                  </a:lnTo>
                  <a:lnTo>
                    <a:pt x="1793239" y="146050"/>
                  </a:lnTo>
                  <a:lnTo>
                    <a:pt x="1805432" y="153162"/>
                  </a:lnTo>
                  <a:lnTo>
                    <a:pt x="1835658" y="180466"/>
                  </a:lnTo>
                  <a:lnTo>
                    <a:pt x="1851152" y="224282"/>
                  </a:lnTo>
                  <a:lnTo>
                    <a:pt x="1851660" y="234569"/>
                  </a:lnTo>
                  <a:lnTo>
                    <a:pt x="1849755" y="252602"/>
                  </a:lnTo>
                  <a:lnTo>
                    <a:pt x="1821942" y="296545"/>
                  </a:lnTo>
                  <a:lnTo>
                    <a:pt x="1787270" y="314960"/>
                  </a:lnTo>
                  <a:lnTo>
                    <a:pt x="1742439" y="321056"/>
                  </a:lnTo>
                  <a:lnTo>
                    <a:pt x="1721231" y="319659"/>
                  </a:lnTo>
                  <a:lnTo>
                    <a:pt x="1701164" y="315467"/>
                  </a:lnTo>
                  <a:lnTo>
                    <a:pt x="1682242" y="308356"/>
                  </a:lnTo>
                  <a:lnTo>
                    <a:pt x="1664208" y="298450"/>
                  </a:lnTo>
                  <a:lnTo>
                    <a:pt x="1684528" y="249047"/>
                  </a:lnTo>
                  <a:lnTo>
                    <a:pt x="1700783" y="259079"/>
                  </a:lnTo>
                  <a:lnTo>
                    <a:pt x="1716786" y="266319"/>
                  </a:lnTo>
                  <a:lnTo>
                    <a:pt x="1732788" y="270637"/>
                  </a:lnTo>
                  <a:lnTo>
                    <a:pt x="1748536" y="272034"/>
                  </a:lnTo>
                  <a:lnTo>
                    <a:pt x="1769745" y="269875"/>
                  </a:lnTo>
                  <a:lnTo>
                    <a:pt x="1784858" y="263525"/>
                  </a:lnTo>
                  <a:lnTo>
                    <a:pt x="1793875" y="252984"/>
                  </a:lnTo>
                  <a:lnTo>
                    <a:pt x="1796923" y="238125"/>
                  </a:lnTo>
                  <a:lnTo>
                    <a:pt x="1796161" y="230250"/>
                  </a:lnTo>
                  <a:lnTo>
                    <a:pt x="1768094" y="192532"/>
                  </a:lnTo>
                  <a:lnTo>
                    <a:pt x="1722120" y="166877"/>
                  </a:lnTo>
                  <a:lnTo>
                    <a:pt x="1708658" y="159131"/>
                  </a:lnTo>
                  <a:lnTo>
                    <a:pt x="1679575" y="133476"/>
                  </a:lnTo>
                  <a:lnTo>
                    <a:pt x="1665351" y="92837"/>
                  </a:lnTo>
                  <a:lnTo>
                    <a:pt x="1664843" y="83438"/>
                  </a:lnTo>
                  <a:lnTo>
                    <a:pt x="1666494" y="66166"/>
                  </a:lnTo>
                  <a:lnTo>
                    <a:pt x="1691132" y="23749"/>
                  </a:lnTo>
                  <a:lnTo>
                    <a:pt x="1739011" y="1524"/>
                  </a:lnTo>
                  <a:lnTo>
                    <a:pt x="1758695" y="0"/>
                  </a:lnTo>
                  <a:close/>
                </a:path>
              </a:pathLst>
            </a:custGeom>
            <a:ln w="3175">
              <a:solidFill>
                <a:srgbClr val="57124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/>
          <p:nvPr/>
        </p:nvSpPr>
        <p:spPr>
          <a:xfrm>
            <a:off x="548640" y="1749805"/>
            <a:ext cx="362712" cy="268224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48640" y="2222322"/>
            <a:ext cx="362712" cy="268528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48640" y="2695067"/>
            <a:ext cx="362712" cy="268224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48640" y="3167507"/>
            <a:ext cx="362712" cy="268224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548640" y="3639946"/>
            <a:ext cx="362712" cy="268224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48640" y="4112640"/>
            <a:ext cx="362712" cy="268224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548640" y="4585080"/>
            <a:ext cx="362712" cy="268224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810259" y="1547590"/>
            <a:ext cx="6272530" cy="33331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3539490">
              <a:lnSpc>
                <a:spcPct val="119200"/>
              </a:lnSpc>
              <a:spcBef>
                <a:spcPts val="95"/>
              </a:spcBef>
            </a:pPr>
            <a:r>
              <a:rPr sz="2600" spc="-5" dirty="0">
                <a:latin typeface="Trebuchet MS"/>
                <a:cs typeface="Trebuchet MS"/>
              </a:rPr>
              <a:t>Achievement</a:t>
            </a:r>
            <a:r>
              <a:rPr sz="2600" spc="-85" dirty="0">
                <a:latin typeface="Trebuchet MS"/>
                <a:cs typeface="Trebuchet MS"/>
              </a:rPr>
              <a:t> </a:t>
            </a:r>
            <a:r>
              <a:rPr sz="2600" spc="-5" dirty="0">
                <a:latin typeface="Trebuchet MS"/>
                <a:cs typeface="Trebuchet MS"/>
              </a:rPr>
              <a:t>test.  </a:t>
            </a:r>
            <a:r>
              <a:rPr sz="2600" dirty="0">
                <a:latin typeface="Trebuchet MS"/>
                <a:cs typeface="Trebuchet MS"/>
              </a:rPr>
              <a:t>Aptitude</a:t>
            </a:r>
            <a:r>
              <a:rPr sz="2600" spc="-50" dirty="0">
                <a:latin typeface="Trebuchet MS"/>
                <a:cs typeface="Trebuchet MS"/>
              </a:rPr>
              <a:t> </a:t>
            </a:r>
            <a:r>
              <a:rPr sz="2600" spc="-10" dirty="0">
                <a:latin typeface="Trebuchet MS"/>
                <a:cs typeface="Trebuchet MS"/>
              </a:rPr>
              <a:t>test.</a:t>
            </a:r>
            <a:endParaRPr sz="2600">
              <a:latin typeface="Trebuchet MS"/>
              <a:cs typeface="Trebuchet MS"/>
            </a:endParaRPr>
          </a:p>
          <a:p>
            <a:pPr marL="12700" marR="5080">
              <a:lnSpc>
                <a:spcPct val="119200"/>
              </a:lnSpc>
              <a:spcBef>
                <a:spcPts val="5"/>
              </a:spcBef>
            </a:pPr>
            <a:r>
              <a:rPr sz="2600" spc="-15" dirty="0">
                <a:latin typeface="Trebuchet MS"/>
                <a:cs typeface="Trebuchet MS"/>
              </a:rPr>
              <a:t>Intelligence </a:t>
            </a:r>
            <a:r>
              <a:rPr sz="2600" spc="-5" dirty="0">
                <a:latin typeface="Trebuchet MS"/>
                <a:cs typeface="Trebuchet MS"/>
              </a:rPr>
              <a:t>test and </a:t>
            </a:r>
            <a:r>
              <a:rPr sz="2600" spc="-15" dirty="0">
                <a:latin typeface="Trebuchet MS"/>
                <a:cs typeface="Trebuchet MS"/>
              </a:rPr>
              <a:t>cognitive </a:t>
            </a:r>
            <a:r>
              <a:rPr sz="2600" spc="-5" dirty="0">
                <a:latin typeface="Trebuchet MS"/>
                <a:cs typeface="Trebuchet MS"/>
              </a:rPr>
              <a:t>ability </a:t>
            </a:r>
            <a:r>
              <a:rPr sz="2600" spc="-80" dirty="0">
                <a:latin typeface="Trebuchet MS"/>
                <a:cs typeface="Trebuchet MS"/>
              </a:rPr>
              <a:t>test.  </a:t>
            </a:r>
            <a:r>
              <a:rPr sz="2600" spc="-5" dirty="0">
                <a:latin typeface="Trebuchet MS"/>
                <a:cs typeface="Trebuchet MS"/>
              </a:rPr>
              <a:t>Interest</a:t>
            </a:r>
            <a:r>
              <a:rPr sz="2600" spc="-70" dirty="0">
                <a:latin typeface="Trebuchet MS"/>
                <a:cs typeface="Trebuchet MS"/>
              </a:rPr>
              <a:t> </a:t>
            </a:r>
            <a:r>
              <a:rPr sz="2600" spc="-15" dirty="0">
                <a:latin typeface="Trebuchet MS"/>
                <a:cs typeface="Trebuchet MS"/>
              </a:rPr>
              <a:t>test.</a:t>
            </a:r>
            <a:endParaRPr sz="2600">
              <a:latin typeface="Trebuchet MS"/>
              <a:cs typeface="Trebuchet MS"/>
            </a:endParaRPr>
          </a:p>
          <a:p>
            <a:pPr marL="12700" marR="3527425">
              <a:lnSpc>
                <a:spcPts val="3720"/>
              </a:lnSpc>
              <a:spcBef>
                <a:spcPts val="225"/>
              </a:spcBef>
            </a:pPr>
            <a:r>
              <a:rPr sz="2600" spc="-15" dirty="0">
                <a:latin typeface="Trebuchet MS"/>
                <a:cs typeface="Trebuchet MS"/>
              </a:rPr>
              <a:t>Occupational </a:t>
            </a:r>
            <a:r>
              <a:rPr sz="2600" spc="-5" dirty="0">
                <a:latin typeface="Trebuchet MS"/>
                <a:cs typeface="Trebuchet MS"/>
              </a:rPr>
              <a:t>test.  </a:t>
            </a:r>
            <a:r>
              <a:rPr sz="2600" spc="-35" dirty="0">
                <a:latin typeface="Trebuchet MS"/>
                <a:cs typeface="Trebuchet MS"/>
              </a:rPr>
              <a:t>Personality </a:t>
            </a:r>
            <a:r>
              <a:rPr sz="2600" spc="-5" dirty="0">
                <a:latin typeface="Trebuchet MS"/>
                <a:cs typeface="Trebuchet MS"/>
              </a:rPr>
              <a:t>test.</a:t>
            </a:r>
            <a:endParaRPr sz="26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375"/>
              </a:spcBef>
            </a:pPr>
            <a:r>
              <a:rPr sz="2600" spc="-15" dirty="0">
                <a:latin typeface="Trebuchet MS"/>
                <a:cs typeface="Trebuchet MS"/>
              </a:rPr>
              <a:t>Specific clinical</a:t>
            </a:r>
            <a:r>
              <a:rPr sz="2600" spc="10" dirty="0">
                <a:latin typeface="Trebuchet MS"/>
                <a:cs typeface="Trebuchet MS"/>
              </a:rPr>
              <a:t> </a:t>
            </a:r>
            <a:r>
              <a:rPr sz="2600" spc="-5" dirty="0">
                <a:latin typeface="Trebuchet MS"/>
                <a:cs typeface="Trebuchet MS"/>
              </a:rPr>
              <a:t>test.</a:t>
            </a:r>
            <a:endParaRPr sz="26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33400" y="527304"/>
            <a:ext cx="7059295" cy="324485"/>
            <a:chOff x="533400" y="527304"/>
            <a:chExt cx="7059295" cy="324485"/>
          </a:xfrm>
        </p:grpSpPr>
        <p:sp>
          <p:nvSpPr>
            <p:cNvPr id="3" name="object 3"/>
            <p:cNvSpPr/>
            <p:nvPr/>
          </p:nvSpPr>
          <p:spPr>
            <a:xfrm>
              <a:off x="534923" y="528828"/>
              <a:ext cx="7056120" cy="32003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7188707" y="624840"/>
              <a:ext cx="74295" cy="115570"/>
            </a:xfrm>
            <a:custGeom>
              <a:avLst/>
              <a:gdLst/>
              <a:ahLst/>
              <a:cxnLst/>
              <a:rect l="l" t="t" r="r" b="b"/>
              <a:pathLst>
                <a:path w="74295" h="115570">
                  <a:moveTo>
                    <a:pt x="37084" y="0"/>
                  </a:moveTo>
                  <a:lnTo>
                    <a:pt x="0" y="115315"/>
                  </a:lnTo>
                  <a:lnTo>
                    <a:pt x="74168" y="115315"/>
                  </a:lnTo>
                  <a:lnTo>
                    <a:pt x="37084" y="0"/>
                  </a:lnTo>
                  <a:close/>
                </a:path>
              </a:pathLst>
            </a:custGeom>
            <a:ln w="3175">
              <a:solidFill>
                <a:srgbClr val="57124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349496" y="579120"/>
              <a:ext cx="97536" cy="105155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170176" y="579120"/>
              <a:ext cx="97536" cy="105155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88264" y="579120"/>
              <a:ext cx="120395" cy="21793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6179820" y="576072"/>
              <a:ext cx="160020" cy="22555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637276" y="576072"/>
              <a:ext cx="160020" cy="22555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3649979" y="576072"/>
              <a:ext cx="160020" cy="22555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853183" y="576072"/>
              <a:ext cx="158495" cy="22555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34923" y="528828"/>
              <a:ext cx="7056120" cy="321310"/>
            </a:xfrm>
            <a:custGeom>
              <a:avLst/>
              <a:gdLst/>
              <a:ahLst/>
              <a:cxnLst/>
              <a:rect l="l" t="t" r="r" b="b"/>
              <a:pathLst>
                <a:path w="7056120" h="321309">
                  <a:moveTo>
                    <a:pt x="6861048" y="5461"/>
                  </a:moveTo>
                  <a:lnTo>
                    <a:pt x="6915911" y="5461"/>
                  </a:lnTo>
                  <a:lnTo>
                    <a:pt x="6915911" y="267081"/>
                  </a:lnTo>
                  <a:lnTo>
                    <a:pt x="7055866" y="267081"/>
                  </a:lnTo>
                  <a:lnTo>
                    <a:pt x="7055866" y="315975"/>
                  </a:lnTo>
                  <a:lnTo>
                    <a:pt x="6861048" y="315975"/>
                  </a:lnTo>
                  <a:lnTo>
                    <a:pt x="6861048" y="5461"/>
                  </a:lnTo>
                  <a:close/>
                </a:path>
                <a:path w="7056120" h="321309">
                  <a:moveTo>
                    <a:pt x="6200648" y="315975"/>
                  </a:moveTo>
                  <a:lnTo>
                    <a:pt x="6255639" y="315975"/>
                  </a:lnTo>
                  <a:lnTo>
                    <a:pt x="6255639" y="5486"/>
                  </a:lnTo>
                  <a:lnTo>
                    <a:pt x="6200648" y="5486"/>
                  </a:lnTo>
                  <a:lnTo>
                    <a:pt x="6200648" y="315975"/>
                  </a:lnTo>
                  <a:close/>
                </a:path>
                <a:path w="7056120" h="321309">
                  <a:moveTo>
                    <a:pt x="5367528" y="5461"/>
                  </a:moveTo>
                  <a:lnTo>
                    <a:pt x="5422392" y="5461"/>
                  </a:lnTo>
                  <a:lnTo>
                    <a:pt x="5422392" y="267081"/>
                  </a:lnTo>
                  <a:lnTo>
                    <a:pt x="5562346" y="267081"/>
                  </a:lnTo>
                  <a:lnTo>
                    <a:pt x="5562346" y="315975"/>
                  </a:lnTo>
                  <a:lnTo>
                    <a:pt x="5367528" y="315975"/>
                  </a:lnTo>
                  <a:lnTo>
                    <a:pt x="5367528" y="5461"/>
                  </a:lnTo>
                  <a:close/>
                </a:path>
                <a:path w="7056120" h="321309">
                  <a:moveTo>
                    <a:pt x="4767072" y="5461"/>
                  </a:moveTo>
                  <a:lnTo>
                    <a:pt x="4821936" y="5461"/>
                  </a:lnTo>
                  <a:lnTo>
                    <a:pt x="4821936" y="127126"/>
                  </a:lnTo>
                  <a:lnTo>
                    <a:pt x="4945126" y="127126"/>
                  </a:lnTo>
                  <a:lnTo>
                    <a:pt x="4945126" y="5461"/>
                  </a:lnTo>
                  <a:lnTo>
                    <a:pt x="4999482" y="5461"/>
                  </a:lnTo>
                  <a:lnTo>
                    <a:pt x="4999482" y="315975"/>
                  </a:lnTo>
                  <a:lnTo>
                    <a:pt x="4945126" y="315975"/>
                  </a:lnTo>
                  <a:lnTo>
                    <a:pt x="4945126" y="176149"/>
                  </a:lnTo>
                  <a:lnTo>
                    <a:pt x="4821936" y="176149"/>
                  </a:lnTo>
                  <a:lnTo>
                    <a:pt x="4821936" y="315975"/>
                  </a:lnTo>
                  <a:lnTo>
                    <a:pt x="4767072" y="315975"/>
                  </a:lnTo>
                  <a:lnTo>
                    <a:pt x="4767072" y="5461"/>
                  </a:lnTo>
                  <a:close/>
                </a:path>
                <a:path w="7056120" h="321309">
                  <a:moveTo>
                    <a:pt x="4205986" y="5461"/>
                  </a:moveTo>
                  <a:lnTo>
                    <a:pt x="4264406" y="5461"/>
                  </a:lnTo>
                  <a:lnTo>
                    <a:pt x="4337685" y="137922"/>
                  </a:lnTo>
                  <a:lnTo>
                    <a:pt x="4411218" y="5461"/>
                  </a:lnTo>
                  <a:lnTo>
                    <a:pt x="4469384" y="5461"/>
                  </a:lnTo>
                  <a:lnTo>
                    <a:pt x="4365371" y="188595"/>
                  </a:lnTo>
                  <a:lnTo>
                    <a:pt x="4365371" y="315975"/>
                  </a:lnTo>
                  <a:lnTo>
                    <a:pt x="4310380" y="315975"/>
                  </a:lnTo>
                  <a:lnTo>
                    <a:pt x="4310380" y="188595"/>
                  </a:lnTo>
                  <a:lnTo>
                    <a:pt x="4205986" y="5461"/>
                  </a:lnTo>
                  <a:close/>
                </a:path>
                <a:path w="7056120" h="321309">
                  <a:moveTo>
                    <a:pt x="3380231" y="5461"/>
                  </a:moveTo>
                  <a:lnTo>
                    <a:pt x="3584066" y="5461"/>
                  </a:lnTo>
                  <a:lnTo>
                    <a:pt x="3584066" y="54483"/>
                  </a:lnTo>
                  <a:lnTo>
                    <a:pt x="3435096" y="54483"/>
                  </a:lnTo>
                  <a:lnTo>
                    <a:pt x="3435096" y="127126"/>
                  </a:lnTo>
                  <a:lnTo>
                    <a:pt x="3543935" y="127126"/>
                  </a:lnTo>
                  <a:lnTo>
                    <a:pt x="3543935" y="173989"/>
                  </a:lnTo>
                  <a:lnTo>
                    <a:pt x="3435096" y="173989"/>
                  </a:lnTo>
                  <a:lnTo>
                    <a:pt x="3435096" y="315975"/>
                  </a:lnTo>
                  <a:lnTo>
                    <a:pt x="3380231" y="315975"/>
                  </a:lnTo>
                  <a:lnTo>
                    <a:pt x="3380231" y="5461"/>
                  </a:lnTo>
                  <a:close/>
                </a:path>
                <a:path w="7056120" h="321309">
                  <a:moveTo>
                    <a:pt x="2666873" y="5461"/>
                  </a:moveTo>
                  <a:lnTo>
                    <a:pt x="2923286" y="5461"/>
                  </a:lnTo>
                  <a:lnTo>
                    <a:pt x="2923286" y="54483"/>
                  </a:lnTo>
                  <a:lnTo>
                    <a:pt x="2820289" y="54483"/>
                  </a:lnTo>
                  <a:lnTo>
                    <a:pt x="2820289" y="315975"/>
                  </a:lnTo>
                  <a:lnTo>
                    <a:pt x="2765425" y="315975"/>
                  </a:lnTo>
                  <a:lnTo>
                    <a:pt x="2765425" y="54483"/>
                  </a:lnTo>
                  <a:lnTo>
                    <a:pt x="2666873" y="54483"/>
                  </a:lnTo>
                  <a:lnTo>
                    <a:pt x="2666873" y="5461"/>
                  </a:lnTo>
                  <a:close/>
                </a:path>
                <a:path w="7056120" h="321309">
                  <a:moveTo>
                    <a:pt x="2404872" y="5461"/>
                  </a:moveTo>
                  <a:lnTo>
                    <a:pt x="2431288" y="5461"/>
                  </a:lnTo>
                  <a:lnTo>
                    <a:pt x="2577465" y="192786"/>
                  </a:lnTo>
                  <a:lnTo>
                    <a:pt x="2577465" y="5461"/>
                  </a:lnTo>
                  <a:lnTo>
                    <a:pt x="2630297" y="5461"/>
                  </a:lnTo>
                  <a:lnTo>
                    <a:pt x="2630297" y="320167"/>
                  </a:lnTo>
                  <a:lnTo>
                    <a:pt x="2607945" y="320167"/>
                  </a:lnTo>
                  <a:lnTo>
                    <a:pt x="2457704" y="123825"/>
                  </a:lnTo>
                  <a:lnTo>
                    <a:pt x="2457704" y="316230"/>
                  </a:lnTo>
                  <a:lnTo>
                    <a:pt x="2404872" y="316230"/>
                  </a:lnTo>
                  <a:lnTo>
                    <a:pt x="2404872" y="5461"/>
                  </a:lnTo>
                  <a:close/>
                </a:path>
                <a:path w="7056120" h="321309">
                  <a:moveTo>
                    <a:pt x="2157984" y="5461"/>
                  </a:moveTo>
                  <a:lnTo>
                    <a:pt x="2355596" y="5461"/>
                  </a:lnTo>
                  <a:lnTo>
                    <a:pt x="2355596" y="54483"/>
                  </a:lnTo>
                  <a:lnTo>
                    <a:pt x="2212848" y="54483"/>
                  </a:lnTo>
                  <a:lnTo>
                    <a:pt x="2212848" y="127126"/>
                  </a:lnTo>
                  <a:lnTo>
                    <a:pt x="2315210" y="127126"/>
                  </a:lnTo>
                  <a:lnTo>
                    <a:pt x="2315210" y="173989"/>
                  </a:lnTo>
                  <a:lnTo>
                    <a:pt x="2212848" y="173989"/>
                  </a:lnTo>
                  <a:lnTo>
                    <a:pt x="2212848" y="267081"/>
                  </a:lnTo>
                  <a:lnTo>
                    <a:pt x="2353183" y="267081"/>
                  </a:lnTo>
                  <a:lnTo>
                    <a:pt x="2353183" y="315975"/>
                  </a:lnTo>
                  <a:lnTo>
                    <a:pt x="2157984" y="315975"/>
                  </a:lnTo>
                  <a:lnTo>
                    <a:pt x="2157984" y="5461"/>
                  </a:lnTo>
                  <a:close/>
                </a:path>
                <a:path w="7056120" h="321309">
                  <a:moveTo>
                    <a:pt x="1869694" y="5461"/>
                  </a:moveTo>
                  <a:lnTo>
                    <a:pt x="1898903" y="5461"/>
                  </a:lnTo>
                  <a:lnTo>
                    <a:pt x="1965833" y="214757"/>
                  </a:lnTo>
                  <a:lnTo>
                    <a:pt x="2031364" y="5461"/>
                  </a:lnTo>
                  <a:lnTo>
                    <a:pt x="2060320" y="5461"/>
                  </a:lnTo>
                  <a:lnTo>
                    <a:pt x="2123567" y="316230"/>
                  </a:lnTo>
                  <a:lnTo>
                    <a:pt x="2070227" y="316230"/>
                  </a:lnTo>
                  <a:lnTo>
                    <a:pt x="2038095" y="148717"/>
                  </a:lnTo>
                  <a:lnTo>
                    <a:pt x="1975865" y="320167"/>
                  </a:lnTo>
                  <a:lnTo>
                    <a:pt x="1956181" y="320167"/>
                  </a:lnTo>
                  <a:lnTo>
                    <a:pt x="1893824" y="148717"/>
                  </a:lnTo>
                  <a:lnTo>
                    <a:pt x="1860423" y="316230"/>
                  </a:lnTo>
                  <a:lnTo>
                    <a:pt x="1807337" y="316230"/>
                  </a:lnTo>
                  <a:lnTo>
                    <a:pt x="1869694" y="5461"/>
                  </a:lnTo>
                  <a:close/>
                </a:path>
                <a:path w="7056120" h="321309">
                  <a:moveTo>
                    <a:pt x="1039368" y="5461"/>
                  </a:moveTo>
                  <a:lnTo>
                    <a:pt x="1094232" y="5461"/>
                  </a:lnTo>
                  <a:lnTo>
                    <a:pt x="1094232" y="267081"/>
                  </a:lnTo>
                  <a:lnTo>
                    <a:pt x="1234186" y="267081"/>
                  </a:lnTo>
                  <a:lnTo>
                    <a:pt x="1234186" y="315975"/>
                  </a:lnTo>
                  <a:lnTo>
                    <a:pt x="1039368" y="315975"/>
                  </a:lnTo>
                  <a:lnTo>
                    <a:pt x="1039368" y="5461"/>
                  </a:lnTo>
                  <a:close/>
                </a:path>
                <a:path w="7056120" h="321309">
                  <a:moveTo>
                    <a:pt x="792480" y="5461"/>
                  </a:moveTo>
                  <a:lnTo>
                    <a:pt x="990092" y="5461"/>
                  </a:lnTo>
                  <a:lnTo>
                    <a:pt x="990092" y="54483"/>
                  </a:lnTo>
                  <a:lnTo>
                    <a:pt x="847344" y="54483"/>
                  </a:lnTo>
                  <a:lnTo>
                    <a:pt x="847344" y="127126"/>
                  </a:lnTo>
                  <a:lnTo>
                    <a:pt x="949706" y="127126"/>
                  </a:lnTo>
                  <a:lnTo>
                    <a:pt x="949706" y="173989"/>
                  </a:lnTo>
                  <a:lnTo>
                    <a:pt x="847344" y="173989"/>
                  </a:lnTo>
                  <a:lnTo>
                    <a:pt x="847344" y="267081"/>
                  </a:lnTo>
                  <a:lnTo>
                    <a:pt x="987679" y="267081"/>
                  </a:lnTo>
                  <a:lnTo>
                    <a:pt x="987679" y="315975"/>
                  </a:lnTo>
                  <a:lnTo>
                    <a:pt x="792480" y="315975"/>
                  </a:lnTo>
                  <a:lnTo>
                    <a:pt x="792480" y="5461"/>
                  </a:lnTo>
                  <a:close/>
                </a:path>
                <a:path w="7056120" h="321309">
                  <a:moveTo>
                    <a:pt x="493610" y="5461"/>
                  </a:moveTo>
                  <a:lnTo>
                    <a:pt x="554050" y="5461"/>
                  </a:lnTo>
                  <a:lnTo>
                    <a:pt x="625703" y="215392"/>
                  </a:lnTo>
                  <a:lnTo>
                    <a:pt x="701357" y="5461"/>
                  </a:lnTo>
                  <a:lnTo>
                    <a:pt x="760476" y="5461"/>
                  </a:lnTo>
                  <a:lnTo>
                    <a:pt x="639648" y="320167"/>
                  </a:lnTo>
                  <a:lnTo>
                    <a:pt x="609422" y="320167"/>
                  </a:lnTo>
                  <a:lnTo>
                    <a:pt x="493610" y="5461"/>
                  </a:lnTo>
                  <a:close/>
                </a:path>
                <a:path w="7056120" h="321309">
                  <a:moveTo>
                    <a:pt x="277368" y="5461"/>
                  </a:moveTo>
                  <a:lnTo>
                    <a:pt x="474967" y="5461"/>
                  </a:lnTo>
                  <a:lnTo>
                    <a:pt x="474967" y="54483"/>
                  </a:lnTo>
                  <a:lnTo>
                    <a:pt x="332320" y="54483"/>
                  </a:lnTo>
                  <a:lnTo>
                    <a:pt x="332320" y="127126"/>
                  </a:lnTo>
                  <a:lnTo>
                    <a:pt x="434606" y="127126"/>
                  </a:lnTo>
                  <a:lnTo>
                    <a:pt x="434606" y="173989"/>
                  </a:lnTo>
                  <a:lnTo>
                    <a:pt x="332320" y="173989"/>
                  </a:lnTo>
                  <a:lnTo>
                    <a:pt x="332320" y="267081"/>
                  </a:lnTo>
                  <a:lnTo>
                    <a:pt x="472643" y="267081"/>
                  </a:lnTo>
                  <a:lnTo>
                    <a:pt x="472643" y="315975"/>
                  </a:lnTo>
                  <a:lnTo>
                    <a:pt x="277368" y="315975"/>
                  </a:lnTo>
                  <a:lnTo>
                    <a:pt x="277368" y="5461"/>
                  </a:lnTo>
                  <a:close/>
                </a:path>
                <a:path w="7056120" h="321309">
                  <a:moveTo>
                    <a:pt x="3825366" y="3429"/>
                  </a:moveTo>
                  <a:lnTo>
                    <a:pt x="3888993" y="9017"/>
                  </a:lnTo>
                  <a:lnTo>
                    <a:pt x="3932681" y="26035"/>
                  </a:lnTo>
                  <a:lnTo>
                    <a:pt x="3958209" y="54863"/>
                  </a:lnTo>
                  <a:lnTo>
                    <a:pt x="3966591" y="96393"/>
                  </a:lnTo>
                  <a:lnTo>
                    <a:pt x="3958843" y="143129"/>
                  </a:lnTo>
                  <a:lnTo>
                    <a:pt x="3935349" y="176530"/>
                  </a:lnTo>
                  <a:lnTo>
                    <a:pt x="3896105" y="196596"/>
                  </a:lnTo>
                  <a:lnTo>
                    <a:pt x="3841115" y="203200"/>
                  </a:lnTo>
                  <a:lnTo>
                    <a:pt x="3834891" y="203200"/>
                  </a:lnTo>
                  <a:lnTo>
                    <a:pt x="3826510" y="202692"/>
                  </a:lnTo>
                  <a:lnTo>
                    <a:pt x="3816096" y="201675"/>
                  </a:lnTo>
                  <a:lnTo>
                    <a:pt x="3816096" y="315975"/>
                  </a:lnTo>
                  <a:lnTo>
                    <a:pt x="3761231" y="315975"/>
                  </a:lnTo>
                  <a:lnTo>
                    <a:pt x="3761231" y="5714"/>
                  </a:lnTo>
                  <a:lnTo>
                    <a:pt x="3785870" y="4699"/>
                  </a:lnTo>
                  <a:lnTo>
                    <a:pt x="3804792" y="4063"/>
                  </a:lnTo>
                  <a:lnTo>
                    <a:pt x="3818001" y="3556"/>
                  </a:lnTo>
                  <a:lnTo>
                    <a:pt x="3825366" y="3429"/>
                  </a:lnTo>
                  <a:close/>
                </a:path>
                <a:path w="7056120" h="321309">
                  <a:moveTo>
                    <a:pt x="1646046" y="3429"/>
                  </a:moveTo>
                  <a:lnTo>
                    <a:pt x="1709674" y="9017"/>
                  </a:lnTo>
                  <a:lnTo>
                    <a:pt x="1753362" y="26035"/>
                  </a:lnTo>
                  <a:lnTo>
                    <a:pt x="1778889" y="54863"/>
                  </a:lnTo>
                  <a:lnTo>
                    <a:pt x="1787270" y="96393"/>
                  </a:lnTo>
                  <a:lnTo>
                    <a:pt x="1779524" y="143129"/>
                  </a:lnTo>
                  <a:lnTo>
                    <a:pt x="1756028" y="176530"/>
                  </a:lnTo>
                  <a:lnTo>
                    <a:pt x="1716786" y="196596"/>
                  </a:lnTo>
                  <a:lnTo>
                    <a:pt x="1661795" y="203200"/>
                  </a:lnTo>
                  <a:lnTo>
                    <a:pt x="1655571" y="203200"/>
                  </a:lnTo>
                  <a:lnTo>
                    <a:pt x="1647189" y="202692"/>
                  </a:lnTo>
                  <a:lnTo>
                    <a:pt x="1636776" y="201675"/>
                  </a:lnTo>
                  <a:lnTo>
                    <a:pt x="1636776" y="315975"/>
                  </a:lnTo>
                  <a:lnTo>
                    <a:pt x="1581912" y="315975"/>
                  </a:lnTo>
                  <a:lnTo>
                    <a:pt x="1581912" y="5714"/>
                  </a:lnTo>
                  <a:lnTo>
                    <a:pt x="1606550" y="4699"/>
                  </a:lnTo>
                  <a:lnTo>
                    <a:pt x="1625473" y="4063"/>
                  </a:lnTo>
                  <a:lnTo>
                    <a:pt x="1638681" y="3556"/>
                  </a:lnTo>
                  <a:lnTo>
                    <a:pt x="1646046" y="3429"/>
                  </a:lnTo>
                  <a:close/>
                </a:path>
                <a:path w="7056120" h="321309">
                  <a:moveTo>
                    <a:pt x="82638" y="3429"/>
                  </a:moveTo>
                  <a:lnTo>
                    <a:pt x="143268" y="13335"/>
                  </a:lnTo>
                  <a:lnTo>
                    <a:pt x="189890" y="43180"/>
                  </a:lnTo>
                  <a:lnTo>
                    <a:pt x="219608" y="89281"/>
                  </a:lnTo>
                  <a:lnTo>
                    <a:pt x="229514" y="148462"/>
                  </a:lnTo>
                  <a:lnTo>
                    <a:pt x="225044" y="199644"/>
                  </a:lnTo>
                  <a:lnTo>
                    <a:pt x="211645" y="241554"/>
                  </a:lnTo>
                  <a:lnTo>
                    <a:pt x="189306" y="274066"/>
                  </a:lnTo>
                  <a:lnTo>
                    <a:pt x="158038" y="297307"/>
                  </a:lnTo>
                  <a:lnTo>
                    <a:pt x="117830" y="311276"/>
                  </a:lnTo>
                  <a:lnTo>
                    <a:pt x="68681" y="315975"/>
                  </a:lnTo>
                  <a:lnTo>
                    <a:pt x="0" y="315975"/>
                  </a:lnTo>
                  <a:lnTo>
                    <a:pt x="0" y="5714"/>
                  </a:lnTo>
                  <a:lnTo>
                    <a:pt x="29806" y="4699"/>
                  </a:lnTo>
                  <a:lnTo>
                    <a:pt x="53517" y="4063"/>
                  </a:lnTo>
                  <a:lnTo>
                    <a:pt x="71132" y="3556"/>
                  </a:lnTo>
                  <a:lnTo>
                    <a:pt x="82638" y="3429"/>
                  </a:lnTo>
                  <a:close/>
                </a:path>
                <a:path w="7056120" h="321309">
                  <a:moveTo>
                    <a:pt x="6679437" y="1270"/>
                  </a:moveTo>
                  <a:lnTo>
                    <a:pt x="6703568" y="1270"/>
                  </a:lnTo>
                  <a:lnTo>
                    <a:pt x="6828028" y="315975"/>
                  </a:lnTo>
                  <a:lnTo>
                    <a:pt x="6767322" y="315975"/>
                  </a:lnTo>
                  <a:lnTo>
                    <a:pt x="6744716" y="253111"/>
                  </a:lnTo>
                  <a:lnTo>
                    <a:pt x="6638671" y="253111"/>
                  </a:lnTo>
                  <a:lnTo>
                    <a:pt x="6617081" y="315975"/>
                  </a:lnTo>
                  <a:lnTo>
                    <a:pt x="6555994" y="315975"/>
                  </a:lnTo>
                  <a:lnTo>
                    <a:pt x="6679437" y="1270"/>
                  </a:lnTo>
                  <a:close/>
                </a:path>
                <a:path w="7056120" h="321309">
                  <a:moveTo>
                    <a:pt x="6448552" y="254"/>
                  </a:moveTo>
                  <a:lnTo>
                    <a:pt x="6473825" y="1650"/>
                  </a:lnTo>
                  <a:lnTo>
                    <a:pt x="6496431" y="5714"/>
                  </a:lnTo>
                  <a:lnTo>
                    <a:pt x="6516370" y="12446"/>
                  </a:lnTo>
                  <a:lnTo>
                    <a:pt x="6533642" y="21971"/>
                  </a:lnTo>
                  <a:lnTo>
                    <a:pt x="6511035" y="67563"/>
                  </a:lnTo>
                  <a:lnTo>
                    <a:pt x="6500495" y="59562"/>
                  </a:lnTo>
                  <a:lnTo>
                    <a:pt x="6487159" y="53721"/>
                  </a:lnTo>
                  <a:lnTo>
                    <a:pt x="6470904" y="50292"/>
                  </a:lnTo>
                  <a:lnTo>
                    <a:pt x="6451854" y="49149"/>
                  </a:lnTo>
                  <a:lnTo>
                    <a:pt x="6433439" y="51181"/>
                  </a:lnTo>
                  <a:lnTo>
                    <a:pt x="6388481" y="81661"/>
                  </a:lnTo>
                  <a:lnTo>
                    <a:pt x="6369939" y="118491"/>
                  </a:lnTo>
                  <a:lnTo>
                    <a:pt x="6363716" y="164084"/>
                  </a:lnTo>
                  <a:lnTo>
                    <a:pt x="6365240" y="187706"/>
                  </a:lnTo>
                  <a:lnTo>
                    <a:pt x="6376670" y="227202"/>
                  </a:lnTo>
                  <a:lnTo>
                    <a:pt x="6413500" y="265049"/>
                  </a:lnTo>
                  <a:lnTo>
                    <a:pt x="6447917" y="272288"/>
                  </a:lnTo>
                  <a:lnTo>
                    <a:pt x="6468618" y="270383"/>
                  </a:lnTo>
                  <a:lnTo>
                    <a:pt x="6486906" y="264413"/>
                  </a:lnTo>
                  <a:lnTo>
                    <a:pt x="6502908" y="254635"/>
                  </a:lnTo>
                  <a:lnTo>
                    <a:pt x="6516370" y="240919"/>
                  </a:lnTo>
                  <a:lnTo>
                    <a:pt x="6541897" y="285369"/>
                  </a:lnTo>
                  <a:lnTo>
                    <a:pt x="6523228" y="301117"/>
                  </a:lnTo>
                  <a:lnTo>
                    <a:pt x="6500495" y="312293"/>
                  </a:lnTo>
                  <a:lnTo>
                    <a:pt x="6473952" y="319024"/>
                  </a:lnTo>
                  <a:lnTo>
                    <a:pt x="6443472" y="321310"/>
                  </a:lnTo>
                  <a:lnTo>
                    <a:pt x="6412865" y="318643"/>
                  </a:lnTo>
                  <a:lnTo>
                    <a:pt x="6362446" y="297180"/>
                  </a:lnTo>
                  <a:lnTo>
                    <a:pt x="6326885" y="255016"/>
                  </a:lnTo>
                  <a:lnTo>
                    <a:pt x="6308979" y="196723"/>
                  </a:lnTo>
                  <a:lnTo>
                    <a:pt x="6306693" y="161798"/>
                  </a:lnTo>
                  <a:lnTo>
                    <a:pt x="6309233" y="128650"/>
                  </a:lnTo>
                  <a:lnTo>
                    <a:pt x="6329172" y="71120"/>
                  </a:lnTo>
                  <a:lnTo>
                    <a:pt x="6367907" y="26288"/>
                  </a:lnTo>
                  <a:lnTo>
                    <a:pt x="6418960" y="3175"/>
                  </a:lnTo>
                  <a:lnTo>
                    <a:pt x="6448552" y="254"/>
                  </a:lnTo>
                  <a:close/>
                </a:path>
                <a:path w="7056120" h="321309">
                  <a:moveTo>
                    <a:pt x="6052058" y="254"/>
                  </a:moveTo>
                  <a:lnTo>
                    <a:pt x="6076569" y="2159"/>
                  </a:lnTo>
                  <a:lnTo>
                    <a:pt x="6099175" y="7874"/>
                  </a:lnTo>
                  <a:lnTo>
                    <a:pt x="6119876" y="17399"/>
                  </a:lnTo>
                  <a:lnTo>
                    <a:pt x="6138672" y="30734"/>
                  </a:lnTo>
                  <a:lnTo>
                    <a:pt x="6115684" y="75057"/>
                  </a:lnTo>
                  <a:lnTo>
                    <a:pt x="6110224" y="70612"/>
                  </a:lnTo>
                  <a:lnTo>
                    <a:pt x="6103366" y="66294"/>
                  </a:lnTo>
                  <a:lnTo>
                    <a:pt x="6066790" y="51308"/>
                  </a:lnTo>
                  <a:lnTo>
                    <a:pt x="6050787" y="49149"/>
                  </a:lnTo>
                  <a:lnTo>
                    <a:pt x="6029198" y="51054"/>
                  </a:lnTo>
                  <a:lnTo>
                    <a:pt x="5993130" y="66675"/>
                  </a:lnTo>
                  <a:lnTo>
                    <a:pt x="5967222" y="97027"/>
                  </a:lnTo>
                  <a:lnTo>
                    <a:pt x="5953887" y="138684"/>
                  </a:lnTo>
                  <a:lnTo>
                    <a:pt x="5952236" y="163449"/>
                  </a:lnTo>
                  <a:lnTo>
                    <a:pt x="5953887" y="186944"/>
                  </a:lnTo>
                  <a:lnTo>
                    <a:pt x="5966841" y="226568"/>
                  </a:lnTo>
                  <a:lnTo>
                    <a:pt x="5992368" y="255650"/>
                  </a:lnTo>
                  <a:lnTo>
                    <a:pt x="6027547" y="270383"/>
                  </a:lnTo>
                  <a:lnTo>
                    <a:pt x="6048629" y="272288"/>
                  </a:lnTo>
                  <a:lnTo>
                    <a:pt x="6062726" y="271272"/>
                  </a:lnTo>
                  <a:lnTo>
                    <a:pt x="6097016" y="195072"/>
                  </a:lnTo>
                  <a:lnTo>
                    <a:pt x="6054090" y="195072"/>
                  </a:lnTo>
                  <a:lnTo>
                    <a:pt x="6054090" y="148082"/>
                  </a:lnTo>
                  <a:lnTo>
                    <a:pt x="6152007" y="148082"/>
                  </a:lnTo>
                  <a:lnTo>
                    <a:pt x="6152007" y="287147"/>
                  </a:lnTo>
                  <a:lnTo>
                    <a:pt x="6116193" y="307339"/>
                  </a:lnTo>
                  <a:lnTo>
                    <a:pt x="6070600" y="319024"/>
                  </a:lnTo>
                  <a:lnTo>
                    <a:pt x="6039739" y="321310"/>
                  </a:lnTo>
                  <a:lnTo>
                    <a:pt x="6008243" y="318516"/>
                  </a:lnTo>
                  <a:lnTo>
                    <a:pt x="5955538" y="296672"/>
                  </a:lnTo>
                  <a:lnTo>
                    <a:pt x="5917184" y="253873"/>
                  </a:lnTo>
                  <a:lnTo>
                    <a:pt x="5897753" y="196087"/>
                  </a:lnTo>
                  <a:lnTo>
                    <a:pt x="5895213" y="161925"/>
                  </a:lnTo>
                  <a:lnTo>
                    <a:pt x="5897880" y="127635"/>
                  </a:lnTo>
                  <a:lnTo>
                    <a:pt x="5919216" y="69214"/>
                  </a:lnTo>
                  <a:lnTo>
                    <a:pt x="5960872" y="25400"/>
                  </a:lnTo>
                  <a:lnTo>
                    <a:pt x="6018022" y="3048"/>
                  </a:lnTo>
                  <a:lnTo>
                    <a:pt x="6052058" y="254"/>
                  </a:lnTo>
                  <a:close/>
                </a:path>
                <a:path w="7056120" h="321309">
                  <a:moveTo>
                    <a:pt x="4628896" y="254"/>
                  </a:moveTo>
                  <a:lnTo>
                    <a:pt x="4654169" y="1650"/>
                  </a:lnTo>
                  <a:lnTo>
                    <a:pt x="4676775" y="5714"/>
                  </a:lnTo>
                  <a:lnTo>
                    <a:pt x="4696714" y="12446"/>
                  </a:lnTo>
                  <a:lnTo>
                    <a:pt x="4713986" y="21971"/>
                  </a:lnTo>
                  <a:lnTo>
                    <a:pt x="4691380" y="67563"/>
                  </a:lnTo>
                  <a:lnTo>
                    <a:pt x="4680839" y="59562"/>
                  </a:lnTo>
                  <a:lnTo>
                    <a:pt x="4667504" y="53721"/>
                  </a:lnTo>
                  <a:lnTo>
                    <a:pt x="4651248" y="50292"/>
                  </a:lnTo>
                  <a:lnTo>
                    <a:pt x="4632198" y="49149"/>
                  </a:lnTo>
                  <a:lnTo>
                    <a:pt x="4613783" y="51181"/>
                  </a:lnTo>
                  <a:lnTo>
                    <a:pt x="4568825" y="81661"/>
                  </a:lnTo>
                  <a:lnTo>
                    <a:pt x="4550283" y="118491"/>
                  </a:lnTo>
                  <a:lnTo>
                    <a:pt x="4544060" y="164084"/>
                  </a:lnTo>
                  <a:lnTo>
                    <a:pt x="4545584" y="187706"/>
                  </a:lnTo>
                  <a:lnTo>
                    <a:pt x="4557014" y="227202"/>
                  </a:lnTo>
                  <a:lnTo>
                    <a:pt x="4593844" y="265049"/>
                  </a:lnTo>
                  <a:lnTo>
                    <a:pt x="4628261" y="272288"/>
                  </a:lnTo>
                  <a:lnTo>
                    <a:pt x="4648962" y="270383"/>
                  </a:lnTo>
                  <a:lnTo>
                    <a:pt x="4667250" y="264413"/>
                  </a:lnTo>
                  <a:lnTo>
                    <a:pt x="4683252" y="254635"/>
                  </a:lnTo>
                  <a:lnTo>
                    <a:pt x="4696714" y="240919"/>
                  </a:lnTo>
                  <a:lnTo>
                    <a:pt x="4722241" y="285369"/>
                  </a:lnTo>
                  <a:lnTo>
                    <a:pt x="4703572" y="301117"/>
                  </a:lnTo>
                  <a:lnTo>
                    <a:pt x="4680839" y="312293"/>
                  </a:lnTo>
                  <a:lnTo>
                    <a:pt x="4654296" y="319024"/>
                  </a:lnTo>
                  <a:lnTo>
                    <a:pt x="4623816" y="321310"/>
                  </a:lnTo>
                  <a:lnTo>
                    <a:pt x="4593209" y="318643"/>
                  </a:lnTo>
                  <a:lnTo>
                    <a:pt x="4542790" y="297180"/>
                  </a:lnTo>
                  <a:lnTo>
                    <a:pt x="4507230" y="255016"/>
                  </a:lnTo>
                  <a:lnTo>
                    <a:pt x="4489323" y="196723"/>
                  </a:lnTo>
                  <a:lnTo>
                    <a:pt x="4487037" y="161798"/>
                  </a:lnTo>
                  <a:lnTo>
                    <a:pt x="4489577" y="128650"/>
                  </a:lnTo>
                  <a:lnTo>
                    <a:pt x="4509516" y="71120"/>
                  </a:lnTo>
                  <a:lnTo>
                    <a:pt x="4548251" y="26288"/>
                  </a:lnTo>
                  <a:lnTo>
                    <a:pt x="4599305" y="3175"/>
                  </a:lnTo>
                  <a:lnTo>
                    <a:pt x="4628896" y="254"/>
                  </a:lnTo>
                  <a:close/>
                </a:path>
                <a:path w="7056120" h="321309">
                  <a:moveTo>
                    <a:pt x="4093845" y="254"/>
                  </a:moveTo>
                  <a:lnTo>
                    <a:pt x="4118991" y="1524"/>
                  </a:lnTo>
                  <a:lnTo>
                    <a:pt x="4140454" y="5207"/>
                  </a:lnTo>
                  <a:lnTo>
                    <a:pt x="4158361" y="11557"/>
                  </a:lnTo>
                  <a:lnTo>
                    <a:pt x="4172712" y="20320"/>
                  </a:lnTo>
                  <a:lnTo>
                    <a:pt x="4155948" y="67691"/>
                  </a:lnTo>
                  <a:lnTo>
                    <a:pt x="4141342" y="58674"/>
                  </a:lnTo>
                  <a:lnTo>
                    <a:pt x="4126229" y="52197"/>
                  </a:lnTo>
                  <a:lnTo>
                    <a:pt x="4110736" y="48260"/>
                  </a:lnTo>
                  <a:lnTo>
                    <a:pt x="4094861" y="46989"/>
                  </a:lnTo>
                  <a:lnTo>
                    <a:pt x="4085971" y="47625"/>
                  </a:lnTo>
                  <a:lnTo>
                    <a:pt x="4055617" y="75564"/>
                  </a:lnTo>
                  <a:lnTo>
                    <a:pt x="4054983" y="83312"/>
                  </a:lnTo>
                  <a:lnTo>
                    <a:pt x="4058666" y="96774"/>
                  </a:lnTo>
                  <a:lnTo>
                    <a:pt x="4069841" y="110489"/>
                  </a:lnTo>
                  <a:lnTo>
                    <a:pt x="4088256" y="124587"/>
                  </a:lnTo>
                  <a:lnTo>
                    <a:pt x="4113911" y="138811"/>
                  </a:lnTo>
                  <a:lnTo>
                    <a:pt x="4128389" y="146304"/>
                  </a:lnTo>
                  <a:lnTo>
                    <a:pt x="4140708" y="153416"/>
                  </a:lnTo>
                  <a:lnTo>
                    <a:pt x="4170934" y="180721"/>
                  </a:lnTo>
                  <a:lnTo>
                    <a:pt x="4186428" y="224536"/>
                  </a:lnTo>
                  <a:lnTo>
                    <a:pt x="4186809" y="234823"/>
                  </a:lnTo>
                  <a:lnTo>
                    <a:pt x="4185030" y="252857"/>
                  </a:lnTo>
                  <a:lnTo>
                    <a:pt x="4157091" y="296799"/>
                  </a:lnTo>
                  <a:lnTo>
                    <a:pt x="4122420" y="315213"/>
                  </a:lnTo>
                  <a:lnTo>
                    <a:pt x="4077589" y="321310"/>
                  </a:lnTo>
                  <a:lnTo>
                    <a:pt x="4056506" y="319913"/>
                  </a:lnTo>
                  <a:lnTo>
                    <a:pt x="4036441" y="315722"/>
                  </a:lnTo>
                  <a:lnTo>
                    <a:pt x="4017391" y="308610"/>
                  </a:lnTo>
                  <a:lnTo>
                    <a:pt x="3999356" y="298704"/>
                  </a:lnTo>
                  <a:lnTo>
                    <a:pt x="4019677" y="249300"/>
                  </a:lnTo>
                  <a:lnTo>
                    <a:pt x="4035933" y="259334"/>
                  </a:lnTo>
                  <a:lnTo>
                    <a:pt x="4052062" y="266573"/>
                  </a:lnTo>
                  <a:lnTo>
                    <a:pt x="4067937" y="270891"/>
                  </a:lnTo>
                  <a:lnTo>
                    <a:pt x="4083685" y="272288"/>
                  </a:lnTo>
                  <a:lnTo>
                    <a:pt x="4104893" y="270129"/>
                  </a:lnTo>
                  <a:lnTo>
                    <a:pt x="4120006" y="263779"/>
                  </a:lnTo>
                  <a:lnTo>
                    <a:pt x="4129151" y="253237"/>
                  </a:lnTo>
                  <a:lnTo>
                    <a:pt x="4132072" y="238379"/>
                  </a:lnTo>
                  <a:lnTo>
                    <a:pt x="4131437" y="230505"/>
                  </a:lnTo>
                  <a:lnTo>
                    <a:pt x="4103242" y="192786"/>
                  </a:lnTo>
                  <a:lnTo>
                    <a:pt x="4057396" y="167132"/>
                  </a:lnTo>
                  <a:lnTo>
                    <a:pt x="4043934" y="159385"/>
                  </a:lnTo>
                  <a:lnTo>
                    <a:pt x="4014724" y="133731"/>
                  </a:lnTo>
                  <a:lnTo>
                    <a:pt x="4000500" y="93091"/>
                  </a:lnTo>
                  <a:lnTo>
                    <a:pt x="3999991" y="83693"/>
                  </a:lnTo>
                  <a:lnTo>
                    <a:pt x="4001642" y="66421"/>
                  </a:lnTo>
                  <a:lnTo>
                    <a:pt x="4026280" y="24002"/>
                  </a:lnTo>
                  <a:lnTo>
                    <a:pt x="4074287" y="1777"/>
                  </a:lnTo>
                  <a:lnTo>
                    <a:pt x="4093845" y="254"/>
                  </a:lnTo>
                  <a:close/>
                </a:path>
                <a:path w="7056120" h="321309">
                  <a:moveTo>
                    <a:pt x="5723509" y="0"/>
                  </a:moveTo>
                  <a:lnTo>
                    <a:pt x="5782564" y="10413"/>
                  </a:lnTo>
                  <a:lnTo>
                    <a:pt x="5825617" y="41529"/>
                  </a:lnTo>
                  <a:lnTo>
                    <a:pt x="5852160" y="91439"/>
                  </a:lnTo>
                  <a:lnTo>
                    <a:pt x="5860923" y="157987"/>
                  </a:lnTo>
                  <a:lnTo>
                    <a:pt x="5858637" y="193675"/>
                  </a:lnTo>
                  <a:lnTo>
                    <a:pt x="5840222" y="253237"/>
                  </a:lnTo>
                  <a:lnTo>
                    <a:pt x="5803773" y="296418"/>
                  </a:lnTo>
                  <a:lnTo>
                    <a:pt x="5751322" y="318516"/>
                  </a:lnTo>
                  <a:lnTo>
                    <a:pt x="5719318" y="321310"/>
                  </a:lnTo>
                  <a:lnTo>
                    <a:pt x="5689981" y="318516"/>
                  </a:lnTo>
                  <a:lnTo>
                    <a:pt x="5642229" y="296672"/>
                  </a:lnTo>
                  <a:lnTo>
                    <a:pt x="5609209" y="253746"/>
                  </a:lnTo>
                  <a:lnTo>
                    <a:pt x="5592572" y="193929"/>
                  </a:lnTo>
                  <a:lnTo>
                    <a:pt x="5590413" y="157987"/>
                  </a:lnTo>
                  <a:lnTo>
                    <a:pt x="5592699" y="126111"/>
                  </a:lnTo>
                  <a:lnTo>
                    <a:pt x="5610860" y="70104"/>
                  </a:lnTo>
                  <a:lnTo>
                    <a:pt x="5646420" y="25781"/>
                  </a:lnTo>
                  <a:lnTo>
                    <a:pt x="5694807" y="2921"/>
                  </a:lnTo>
                  <a:lnTo>
                    <a:pt x="5723509" y="0"/>
                  </a:lnTo>
                  <a:close/>
                </a:path>
                <a:path w="7056120" h="321309">
                  <a:moveTo>
                    <a:pt x="5180965" y="0"/>
                  </a:moveTo>
                  <a:lnTo>
                    <a:pt x="5240020" y="10413"/>
                  </a:lnTo>
                  <a:lnTo>
                    <a:pt x="5283073" y="41529"/>
                  </a:lnTo>
                  <a:lnTo>
                    <a:pt x="5309616" y="91439"/>
                  </a:lnTo>
                  <a:lnTo>
                    <a:pt x="5318379" y="157987"/>
                  </a:lnTo>
                  <a:lnTo>
                    <a:pt x="5316093" y="193675"/>
                  </a:lnTo>
                  <a:lnTo>
                    <a:pt x="5297678" y="253237"/>
                  </a:lnTo>
                  <a:lnTo>
                    <a:pt x="5261229" y="296418"/>
                  </a:lnTo>
                  <a:lnTo>
                    <a:pt x="5208778" y="318516"/>
                  </a:lnTo>
                  <a:lnTo>
                    <a:pt x="5176774" y="321310"/>
                  </a:lnTo>
                  <a:lnTo>
                    <a:pt x="5147437" y="318516"/>
                  </a:lnTo>
                  <a:lnTo>
                    <a:pt x="5099685" y="296672"/>
                  </a:lnTo>
                  <a:lnTo>
                    <a:pt x="5066665" y="253746"/>
                  </a:lnTo>
                  <a:lnTo>
                    <a:pt x="5050028" y="193929"/>
                  </a:lnTo>
                  <a:lnTo>
                    <a:pt x="5047869" y="157987"/>
                  </a:lnTo>
                  <a:lnTo>
                    <a:pt x="5050155" y="126111"/>
                  </a:lnTo>
                  <a:lnTo>
                    <a:pt x="5068316" y="70104"/>
                  </a:lnTo>
                  <a:lnTo>
                    <a:pt x="5103876" y="25781"/>
                  </a:lnTo>
                  <a:lnTo>
                    <a:pt x="5152263" y="2921"/>
                  </a:lnTo>
                  <a:lnTo>
                    <a:pt x="5180965" y="0"/>
                  </a:lnTo>
                  <a:close/>
                </a:path>
                <a:path w="7056120" h="321309">
                  <a:moveTo>
                    <a:pt x="3193668" y="0"/>
                  </a:moveTo>
                  <a:lnTo>
                    <a:pt x="3252724" y="10413"/>
                  </a:lnTo>
                  <a:lnTo>
                    <a:pt x="3295777" y="41529"/>
                  </a:lnTo>
                  <a:lnTo>
                    <a:pt x="3322320" y="91439"/>
                  </a:lnTo>
                  <a:lnTo>
                    <a:pt x="3331083" y="157987"/>
                  </a:lnTo>
                  <a:lnTo>
                    <a:pt x="3328797" y="193675"/>
                  </a:lnTo>
                  <a:lnTo>
                    <a:pt x="3310381" y="253237"/>
                  </a:lnTo>
                  <a:lnTo>
                    <a:pt x="3273933" y="296418"/>
                  </a:lnTo>
                  <a:lnTo>
                    <a:pt x="3221481" y="318516"/>
                  </a:lnTo>
                  <a:lnTo>
                    <a:pt x="3189478" y="321310"/>
                  </a:lnTo>
                  <a:lnTo>
                    <a:pt x="3160141" y="318516"/>
                  </a:lnTo>
                  <a:lnTo>
                    <a:pt x="3112389" y="296672"/>
                  </a:lnTo>
                  <a:lnTo>
                    <a:pt x="3079368" y="253746"/>
                  </a:lnTo>
                  <a:lnTo>
                    <a:pt x="3062731" y="193929"/>
                  </a:lnTo>
                  <a:lnTo>
                    <a:pt x="3060573" y="157987"/>
                  </a:lnTo>
                  <a:lnTo>
                    <a:pt x="3062859" y="126111"/>
                  </a:lnTo>
                  <a:lnTo>
                    <a:pt x="3081020" y="70104"/>
                  </a:lnTo>
                  <a:lnTo>
                    <a:pt x="3116579" y="25781"/>
                  </a:lnTo>
                  <a:lnTo>
                    <a:pt x="3164966" y="2921"/>
                  </a:lnTo>
                  <a:lnTo>
                    <a:pt x="3193668" y="0"/>
                  </a:lnTo>
                  <a:close/>
                </a:path>
                <a:path w="7056120" h="321309">
                  <a:moveTo>
                    <a:pt x="1395349" y="0"/>
                  </a:moveTo>
                  <a:lnTo>
                    <a:pt x="1454403" y="10413"/>
                  </a:lnTo>
                  <a:lnTo>
                    <a:pt x="1497457" y="41529"/>
                  </a:lnTo>
                  <a:lnTo>
                    <a:pt x="1524000" y="91439"/>
                  </a:lnTo>
                  <a:lnTo>
                    <a:pt x="1532763" y="157987"/>
                  </a:lnTo>
                  <a:lnTo>
                    <a:pt x="1530477" y="193675"/>
                  </a:lnTo>
                  <a:lnTo>
                    <a:pt x="1512062" y="253237"/>
                  </a:lnTo>
                  <a:lnTo>
                    <a:pt x="1475613" y="296418"/>
                  </a:lnTo>
                  <a:lnTo>
                    <a:pt x="1423162" y="318516"/>
                  </a:lnTo>
                  <a:lnTo>
                    <a:pt x="1391158" y="321310"/>
                  </a:lnTo>
                  <a:lnTo>
                    <a:pt x="1361820" y="318516"/>
                  </a:lnTo>
                  <a:lnTo>
                    <a:pt x="1314069" y="296672"/>
                  </a:lnTo>
                  <a:lnTo>
                    <a:pt x="1281049" y="253746"/>
                  </a:lnTo>
                  <a:lnTo>
                    <a:pt x="1264412" y="193929"/>
                  </a:lnTo>
                  <a:lnTo>
                    <a:pt x="1262252" y="157987"/>
                  </a:lnTo>
                  <a:lnTo>
                    <a:pt x="1264539" y="126111"/>
                  </a:lnTo>
                  <a:lnTo>
                    <a:pt x="1282700" y="70104"/>
                  </a:lnTo>
                  <a:lnTo>
                    <a:pt x="1318259" y="25781"/>
                  </a:lnTo>
                  <a:lnTo>
                    <a:pt x="1366646" y="2921"/>
                  </a:lnTo>
                  <a:lnTo>
                    <a:pt x="1395349" y="0"/>
                  </a:lnTo>
                  <a:close/>
                </a:path>
              </a:pathLst>
            </a:custGeom>
            <a:ln w="3175">
              <a:solidFill>
                <a:srgbClr val="57124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3" name="object 13"/>
          <p:cNvGrpSpPr/>
          <p:nvPr/>
        </p:nvGrpSpPr>
        <p:grpSpPr>
          <a:xfrm>
            <a:off x="505968" y="1045463"/>
            <a:ext cx="993775" cy="324485"/>
            <a:chOff x="505968" y="1045463"/>
            <a:chExt cx="993775" cy="324485"/>
          </a:xfrm>
        </p:grpSpPr>
        <p:sp>
          <p:nvSpPr>
            <p:cNvPr id="14" name="object 14"/>
            <p:cNvSpPr/>
            <p:nvPr/>
          </p:nvSpPr>
          <p:spPr>
            <a:xfrm>
              <a:off x="507492" y="1046987"/>
              <a:ext cx="990600" cy="320039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07492" y="1046987"/>
              <a:ext cx="990600" cy="321310"/>
            </a:xfrm>
            <a:custGeom>
              <a:avLst/>
              <a:gdLst/>
              <a:ahLst/>
              <a:cxnLst/>
              <a:rect l="l" t="t" r="r" b="b"/>
              <a:pathLst>
                <a:path w="990600" h="321309">
                  <a:moveTo>
                    <a:pt x="734098" y="5207"/>
                  </a:moveTo>
                  <a:lnTo>
                    <a:pt x="990345" y="5207"/>
                  </a:lnTo>
                  <a:lnTo>
                    <a:pt x="990345" y="54228"/>
                  </a:lnTo>
                  <a:lnTo>
                    <a:pt x="887349" y="54228"/>
                  </a:lnTo>
                  <a:lnTo>
                    <a:pt x="887349" y="315722"/>
                  </a:lnTo>
                  <a:lnTo>
                    <a:pt x="832485" y="315722"/>
                  </a:lnTo>
                  <a:lnTo>
                    <a:pt x="832485" y="54228"/>
                  </a:lnTo>
                  <a:lnTo>
                    <a:pt x="734098" y="54228"/>
                  </a:lnTo>
                  <a:lnTo>
                    <a:pt x="734098" y="5207"/>
                  </a:lnTo>
                  <a:close/>
                </a:path>
                <a:path w="990600" h="321309">
                  <a:moveTo>
                    <a:pt x="292455" y="5207"/>
                  </a:moveTo>
                  <a:lnTo>
                    <a:pt x="489927" y="5207"/>
                  </a:lnTo>
                  <a:lnTo>
                    <a:pt x="489927" y="54228"/>
                  </a:lnTo>
                  <a:lnTo>
                    <a:pt x="347370" y="54228"/>
                  </a:lnTo>
                  <a:lnTo>
                    <a:pt x="347370" y="126873"/>
                  </a:lnTo>
                  <a:lnTo>
                    <a:pt x="449592" y="126873"/>
                  </a:lnTo>
                  <a:lnTo>
                    <a:pt x="449592" y="173736"/>
                  </a:lnTo>
                  <a:lnTo>
                    <a:pt x="347370" y="173736"/>
                  </a:lnTo>
                  <a:lnTo>
                    <a:pt x="347370" y="266826"/>
                  </a:lnTo>
                  <a:lnTo>
                    <a:pt x="487603" y="266826"/>
                  </a:lnTo>
                  <a:lnTo>
                    <a:pt x="487603" y="315722"/>
                  </a:lnTo>
                  <a:lnTo>
                    <a:pt x="292455" y="315722"/>
                  </a:lnTo>
                  <a:lnTo>
                    <a:pt x="292455" y="5207"/>
                  </a:lnTo>
                  <a:close/>
                </a:path>
                <a:path w="990600" h="321309">
                  <a:moveTo>
                    <a:pt x="0" y="5207"/>
                  </a:moveTo>
                  <a:lnTo>
                    <a:pt x="256184" y="5207"/>
                  </a:lnTo>
                  <a:lnTo>
                    <a:pt x="256184" y="54228"/>
                  </a:lnTo>
                  <a:lnTo>
                    <a:pt x="153327" y="54228"/>
                  </a:lnTo>
                  <a:lnTo>
                    <a:pt x="153327" y="315722"/>
                  </a:lnTo>
                  <a:lnTo>
                    <a:pt x="98412" y="315722"/>
                  </a:lnTo>
                  <a:lnTo>
                    <a:pt x="98412" y="54228"/>
                  </a:lnTo>
                  <a:lnTo>
                    <a:pt x="0" y="54228"/>
                  </a:lnTo>
                  <a:lnTo>
                    <a:pt x="0" y="5207"/>
                  </a:lnTo>
                  <a:close/>
                </a:path>
                <a:path w="990600" h="321309">
                  <a:moveTo>
                    <a:pt x="618820" y="0"/>
                  </a:moveTo>
                  <a:lnTo>
                    <a:pt x="643851" y="1270"/>
                  </a:lnTo>
                  <a:lnTo>
                    <a:pt x="665327" y="4952"/>
                  </a:lnTo>
                  <a:lnTo>
                    <a:pt x="683247" y="11302"/>
                  </a:lnTo>
                  <a:lnTo>
                    <a:pt x="697598" y="20065"/>
                  </a:lnTo>
                  <a:lnTo>
                    <a:pt x="680910" y="67437"/>
                  </a:lnTo>
                  <a:lnTo>
                    <a:pt x="666242" y="58420"/>
                  </a:lnTo>
                  <a:lnTo>
                    <a:pt x="651179" y="51942"/>
                  </a:lnTo>
                  <a:lnTo>
                    <a:pt x="635723" y="48006"/>
                  </a:lnTo>
                  <a:lnTo>
                    <a:pt x="619874" y="46736"/>
                  </a:lnTo>
                  <a:lnTo>
                    <a:pt x="610895" y="47371"/>
                  </a:lnTo>
                  <a:lnTo>
                    <a:pt x="580605" y="75311"/>
                  </a:lnTo>
                  <a:lnTo>
                    <a:pt x="579958" y="83058"/>
                  </a:lnTo>
                  <a:lnTo>
                    <a:pt x="583641" y="96520"/>
                  </a:lnTo>
                  <a:lnTo>
                    <a:pt x="594677" y="110236"/>
                  </a:lnTo>
                  <a:lnTo>
                    <a:pt x="613092" y="124333"/>
                  </a:lnTo>
                  <a:lnTo>
                    <a:pt x="638873" y="138557"/>
                  </a:lnTo>
                  <a:lnTo>
                    <a:pt x="653313" y="146050"/>
                  </a:lnTo>
                  <a:lnTo>
                    <a:pt x="665594" y="153162"/>
                  </a:lnTo>
                  <a:lnTo>
                    <a:pt x="695744" y="180466"/>
                  </a:lnTo>
                  <a:lnTo>
                    <a:pt x="711288" y="224282"/>
                  </a:lnTo>
                  <a:lnTo>
                    <a:pt x="711733" y="234569"/>
                  </a:lnTo>
                  <a:lnTo>
                    <a:pt x="709879" y="252602"/>
                  </a:lnTo>
                  <a:lnTo>
                    <a:pt x="682066" y="296545"/>
                  </a:lnTo>
                  <a:lnTo>
                    <a:pt x="647344" y="314960"/>
                  </a:lnTo>
                  <a:lnTo>
                    <a:pt x="602551" y="321056"/>
                  </a:lnTo>
                  <a:lnTo>
                    <a:pt x="581431" y="319659"/>
                  </a:lnTo>
                  <a:lnTo>
                    <a:pt x="561365" y="315467"/>
                  </a:lnTo>
                  <a:lnTo>
                    <a:pt x="542353" y="308356"/>
                  </a:lnTo>
                  <a:lnTo>
                    <a:pt x="524395" y="298450"/>
                  </a:lnTo>
                  <a:lnTo>
                    <a:pt x="544677" y="249047"/>
                  </a:lnTo>
                  <a:lnTo>
                    <a:pt x="560882" y="259079"/>
                  </a:lnTo>
                  <a:lnTo>
                    <a:pt x="576935" y="266319"/>
                  </a:lnTo>
                  <a:lnTo>
                    <a:pt x="592874" y="270637"/>
                  </a:lnTo>
                  <a:lnTo>
                    <a:pt x="608672" y="272034"/>
                  </a:lnTo>
                  <a:lnTo>
                    <a:pt x="629831" y="269875"/>
                  </a:lnTo>
                  <a:lnTo>
                    <a:pt x="644944" y="263525"/>
                  </a:lnTo>
                  <a:lnTo>
                    <a:pt x="654024" y="252984"/>
                  </a:lnTo>
                  <a:lnTo>
                    <a:pt x="657047" y="238125"/>
                  </a:lnTo>
                  <a:lnTo>
                    <a:pt x="656336" y="230250"/>
                  </a:lnTo>
                  <a:lnTo>
                    <a:pt x="628180" y="192532"/>
                  </a:lnTo>
                  <a:lnTo>
                    <a:pt x="582295" y="166877"/>
                  </a:lnTo>
                  <a:lnTo>
                    <a:pt x="568858" y="159131"/>
                  </a:lnTo>
                  <a:lnTo>
                    <a:pt x="539775" y="133476"/>
                  </a:lnTo>
                  <a:lnTo>
                    <a:pt x="525449" y="92837"/>
                  </a:lnTo>
                  <a:lnTo>
                    <a:pt x="525030" y="83438"/>
                  </a:lnTo>
                  <a:lnTo>
                    <a:pt x="526681" y="66166"/>
                  </a:lnTo>
                  <a:lnTo>
                    <a:pt x="551332" y="23749"/>
                  </a:lnTo>
                  <a:lnTo>
                    <a:pt x="599147" y="1524"/>
                  </a:lnTo>
                  <a:lnTo>
                    <a:pt x="618820" y="0"/>
                  </a:lnTo>
                  <a:close/>
                </a:path>
              </a:pathLst>
            </a:custGeom>
            <a:ln w="3175">
              <a:solidFill>
                <a:srgbClr val="57124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/>
          <p:nvPr/>
        </p:nvSpPr>
        <p:spPr>
          <a:xfrm>
            <a:off x="548640" y="1749551"/>
            <a:ext cx="362712" cy="26822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48640" y="2618485"/>
            <a:ext cx="362712" cy="26822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548640" y="3090926"/>
            <a:ext cx="362712" cy="26822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548640" y="3959301"/>
            <a:ext cx="362712" cy="26852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548640" y="4432427"/>
            <a:ext cx="362712" cy="26822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810259" y="1622551"/>
            <a:ext cx="6456045" cy="31051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2600" spc="-5" dirty="0">
                <a:latin typeface="Trebuchet MS"/>
                <a:cs typeface="Trebuchet MS"/>
              </a:rPr>
              <a:t>Analysis of the situation </a:t>
            </a:r>
            <a:r>
              <a:rPr sz="2600" spc="-10" dirty="0">
                <a:latin typeface="Trebuchet MS"/>
                <a:cs typeface="Trebuchet MS"/>
              </a:rPr>
              <a:t>in </a:t>
            </a:r>
            <a:r>
              <a:rPr sz="2600" spc="-15" dirty="0">
                <a:latin typeface="Trebuchet MS"/>
                <a:cs typeface="Trebuchet MS"/>
              </a:rPr>
              <a:t>which </a:t>
            </a:r>
            <a:r>
              <a:rPr sz="2600" spc="-5" dirty="0">
                <a:latin typeface="Trebuchet MS"/>
                <a:cs typeface="Trebuchet MS"/>
              </a:rPr>
              <a:t>the</a:t>
            </a:r>
            <a:r>
              <a:rPr sz="2600" spc="-155" dirty="0">
                <a:latin typeface="Trebuchet MS"/>
                <a:cs typeface="Trebuchet MS"/>
              </a:rPr>
              <a:t> </a:t>
            </a:r>
            <a:r>
              <a:rPr sz="2600" spc="-80" dirty="0">
                <a:latin typeface="Trebuchet MS"/>
                <a:cs typeface="Trebuchet MS"/>
              </a:rPr>
              <a:t>tested  </a:t>
            </a:r>
            <a:r>
              <a:rPr sz="2600" dirty="0">
                <a:latin typeface="Trebuchet MS"/>
                <a:cs typeface="Trebuchet MS"/>
              </a:rPr>
              <a:t>skill </a:t>
            </a:r>
            <a:r>
              <a:rPr sz="2600" spc="-10" dirty="0">
                <a:latin typeface="Trebuchet MS"/>
                <a:cs typeface="Trebuchet MS"/>
              </a:rPr>
              <a:t>are to be</a:t>
            </a:r>
            <a:r>
              <a:rPr sz="2600" spc="-75" dirty="0">
                <a:latin typeface="Trebuchet MS"/>
                <a:cs typeface="Trebuchet MS"/>
              </a:rPr>
              <a:t> </a:t>
            </a:r>
            <a:r>
              <a:rPr sz="2600" spc="-15" dirty="0">
                <a:latin typeface="Trebuchet MS"/>
                <a:cs typeface="Trebuchet MS"/>
              </a:rPr>
              <a:t>used.</a:t>
            </a:r>
            <a:endParaRPr sz="2600">
              <a:latin typeface="Trebuchet MS"/>
              <a:cs typeface="Trebuchet MS"/>
            </a:endParaRPr>
          </a:p>
          <a:p>
            <a:pPr marL="12700" marR="261620">
              <a:lnSpc>
                <a:spcPct val="109600"/>
              </a:lnSpc>
              <a:spcBef>
                <a:spcPts val="300"/>
              </a:spcBef>
            </a:pPr>
            <a:r>
              <a:rPr sz="2600" spc="-75" dirty="0">
                <a:latin typeface="Trebuchet MS"/>
                <a:cs typeface="Trebuchet MS"/>
              </a:rPr>
              <a:t>Tentative </a:t>
            </a:r>
            <a:r>
              <a:rPr sz="2600" spc="-10" dirty="0">
                <a:latin typeface="Trebuchet MS"/>
                <a:cs typeface="Trebuchet MS"/>
              </a:rPr>
              <a:t>selection </a:t>
            </a:r>
            <a:r>
              <a:rPr sz="2600" dirty="0">
                <a:latin typeface="Trebuchet MS"/>
                <a:cs typeface="Trebuchet MS"/>
              </a:rPr>
              <a:t>of </a:t>
            </a:r>
            <a:r>
              <a:rPr sz="2600" spc="-5" dirty="0">
                <a:latin typeface="Trebuchet MS"/>
                <a:cs typeface="Trebuchet MS"/>
              </a:rPr>
              <a:t>the </a:t>
            </a:r>
            <a:r>
              <a:rPr sz="2600" spc="-15" dirty="0">
                <a:latin typeface="Trebuchet MS"/>
                <a:cs typeface="Trebuchet MS"/>
              </a:rPr>
              <a:t>test </a:t>
            </a:r>
            <a:r>
              <a:rPr sz="2600" spc="-5" dirty="0">
                <a:latin typeface="Trebuchet MS"/>
                <a:cs typeface="Trebuchet MS"/>
              </a:rPr>
              <a:t>item.  </a:t>
            </a:r>
            <a:r>
              <a:rPr sz="2600" spc="-15" dirty="0">
                <a:latin typeface="Trebuchet MS"/>
                <a:cs typeface="Trebuchet MS"/>
              </a:rPr>
              <a:t>Development </a:t>
            </a:r>
            <a:r>
              <a:rPr sz="2600" dirty="0">
                <a:latin typeface="Trebuchet MS"/>
                <a:cs typeface="Trebuchet MS"/>
              </a:rPr>
              <a:t>of a </a:t>
            </a:r>
            <a:r>
              <a:rPr sz="2600" spc="-15" dirty="0">
                <a:latin typeface="Trebuchet MS"/>
                <a:cs typeface="Trebuchet MS"/>
              </a:rPr>
              <a:t>standardized method </a:t>
            </a:r>
            <a:r>
              <a:rPr sz="2600" spc="-130" dirty="0">
                <a:latin typeface="Trebuchet MS"/>
                <a:cs typeface="Trebuchet MS"/>
              </a:rPr>
              <a:t>of  </a:t>
            </a:r>
            <a:r>
              <a:rPr sz="2600" spc="-10" dirty="0">
                <a:latin typeface="Trebuchet MS"/>
                <a:cs typeface="Trebuchet MS"/>
              </a:rPr>
              <a:t>administration </a:t>
            </a:r>
            <a:r>
              <a:rPr sz="2600" spc="-5" dirty="0">
                <a:latin typeface="Trebuchet MS"/>
                <a:cs typeface="Trebuchet MS"/>
              </a:rPr>
              <a:t>and</a:t>
            </a:r>
            <a:r>
              <a:rPr sz="2600" spc="-55" dirty="0">
                <a:latin typeface="Trebuchet MS"/>
                <a:cs typeface="Trebuchet MS"/>
              </a:rPr>
              <a:t> </a:t>
            </a:r>
            <a:r>
              <a:rPr sz="2600" spc="-5" dirty="0">
                <a:latin typeface="Trebuchet MS"/>
                <a:cs typeface="Trebuchet MS"/>
              </a:rPr>
              <a:t>scoring.</a:t>
            </a:r>
            <a:endParaRPr sz="2600">
              <a:latin typeface="Trebuchet MS"/>
              <a:cs typeface="Trebuchet MS"/>
            </a:endParaRPr>
          </a:p>
          <a:p>
            <a:pPr marL="12700" marR="2350770">
              <a:lnSpc>
                <a:spcPts val="3720"/>
              </a:lnSpc>
              <a:spcBef>
                <a:spcPts val="225"/>
              </a:spcBef>
            </a:pPr>
            <a:r>
              <a:rPr sz="2600" dirty="0">
                <a:latin typeface="Trebuchet MS"/>
                <a:cs typeface="Trebuchet MS"/>
              </a:rPr>
              <a:t>Final </a:t>
            </a:r>
            <a:r>
              <a:rPr sz="2600" spc="-5" dirty="0">
                <a:latin typeface="Trebuchet MS"/>
                <a:cs typeface="Trebuchet MS"/>
              </a:rPr>
              <a:t>selection </a:t>
            </a:r>
            <a:r>
              <a:rPr sz="2600" dirty="0">
                <a:latin typeface="Trebuchet MS"/>
                <a:cs typeface="Trebuchet MS"/>
              </a:rPr>
              <a:t>of </a:t>
            </a:r>
            <a:r>
              <a:rPr sz="2600" spc="-5" dirty="0">
                <a:latin typeface="Trebuchet MS"/>
                <a:cs typeface="Trebuchet MS"/>
              </a:rPr>
              <a:t>item.  Evaluation of the </a:t>
            </a:r>
            <a:r>
              <a:rPr sz="2600" dirty="0">
                <a:latin typeface="Trebuchet MS"/>
                <a:cs typeface="Trebuchet MS"/>
              </a:rPr>
              <a:t>final</a:t>
            </a:r>
            <a:r>
              <a:rPr sz="2600" spc="-125" dirty="0">
                <a:latin typeface="Trebuchet MS"/>
                <a:cs typeface="Trebuchet MS"/>
              </a:rPr>
              <a:t> </a:t>
            </a:r>
            <a:r>
              <a:rPr sz="2600" spc="-10" dirty="0">
                <a:latin typeface="Trebuchet MS"/>
                <a:cs typeface="Trebuchet MS"/>
              </a:rPr>
              <a:t>test.</a:t>
            </a:r>
            <a:endParaRPr sz="26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37413" y="999236"/>
            <a:ext cx="1513205" cy="359410"/>
            <a:chOff x="537413" y="999236"/>
            <a:chExt cx="1513205" cy="359410"/>
          </a:xfrm>
        </p:grpSpPr>
        <p:sp>
          <p:nvSpPr>
            <p:cNvPr id="3" name="object 3"/>
            <p:cNvSpPr/>
            <p:nvPr/>
          </p:nvSpPr>
          <p:spPr>
            <a:xfrm>
              <a:off x="538302" y="1000125"/>
              <a:ext cx="1510969" cy="357504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264043" y="1057275"/>
              <a:ext cx="101841" cy="100584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07681" y="1053719"/>
              <a:ext cx="176339" cy="250316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38302" y="1000125"/>
              <a:ext cx="1511300" cy="357505"/>
            </a:xfrm>
            <a:custGeom>
              <a:avLst/>
              <a:gdLst/>
              <a:ahLst/>
              <a:cxnLst/>
              <a:rect l="l" t="t" r="r" b="b"/>
              <a:pathLst>
                <a:path w="1511300" h="357505">
                  <a:moveTo>
                    <a:pt x="0" y="6096"/>
                  </a:moveTo>
                  <a:lnTo>
                    <a:pt x="29489" y="6096"/>
                  </a:lnTo>
                  <a:lnTo>
                    <a:pt x="192722" y="214629"/>
                  </a:lnTo>
                  <a:lnTo>
                    <a:pt x="192722" y="6096"/>
                  </a:lnTo>
                  <a:lnTo>
                    <a:pt x="251701" y="6096"/>
                  </a:lnTo>
                  <a:lnTo>
                    <a:pt x="251701" y="356362"/>
                  </a:lnTo>
                  <a:lnTo>
                    <a:pt x="226694" y="356362"/>
                  </a:lnTo>
                  <a:lnTo>
                    <a:pt x="58978" y="137667"/>
                  </a:lnTo>
                  <a:lnTo>
                    <a:pt x="58978" y="351916"/>
                  </a:lnTo>
                  <a:lnTo>
                    <a:pt x="0" y="351916"/>
                  </a:lnTo>
                  <a:lnTo>
                    <a:pt x="0" y="6096"/>
                  </a:lnTo>
                  <a:close/>
                </a:path>
                <a:path w="1511300" h="357505">
                  <a:moveTo>
                    <a:pt x="758748" y="2539"/>
                  </a:moveTo>
                  <a:lnTo>
                    <a:pt x="816329" y="8899"/>
                  </a:lnTo>
                  <a:lnTo>
                    <a:pt x="857443" y="27987"/>
                  </a:lnTo>
                  <a:lnTo>
                    <a:pt x="882103" y="59815"/>
                  </a:lnTo>
                  <a:lnTo>
                    <a:pt x="890320" y="104394"/>
                  </a:lnTo>
                  <a:lnTo>
                    <a:pt x="889179" y="119395"/>
                  </a:lnTo>
                  <a:lnTo>
                    <a:pt x="872159" y="160400"/>
                  </a:lnTo>
                  <a:lnTo>
                    <a:pt x="839655" y="189868"/>
                  </a:lnTo>
                  <a:lnTo>
                    <a:pt x="826439" y="195961"/>
                  </a:lnTo>
                  <a:lnTo>
                    <a:pt x="928166" y="351027"/>
                  </a:lnTo>
                  <a:lnTo>
                    <a:pt x="997508" y="6096"/>
                  </a:lnTo>
                  <a:lnTo>
                    <a:pt x="1030020" y="6096"/>
                  </a:lnTo>
                  <a:lnTo>
                    <a:pt x="1104823" y="238887"/>
                  </a:lnTo>
                  <a:lnTo>
                    <a:pt x="1177975" y="6096"/>
                  </a:lnTo>
                  <a:lnTo>
                    <a:pt x="1210233" y="6096"/>
                  </a:lnTo>
                  <a:lnTo>
                    <a:pt x="1280845" y="351916"/>
                  </a:lnTo>
                  <a:lnTo>
                    <a:pt x="1221409" y="351916"/>
                  </a:lnTo>
                  <a:lnTo>
                    <a:pt x="1185468" y="165480"/>
                  </a:lnTo>
                  <a:lnTo>
                    <a:pt x="1115999" y="356362"/>
                  </a:lnTo>
                  <a:lnTo>
                    <a:pt x="1094028" y="356362"/>
                  </a:lnTo>
                  <a:lnTo>
                    <a:pt x="1024432" y="165480"/>
                  </a:lnTo>
                  <a:lnTo>
                    <a:pt x="987094" y="351916"/>
                  </a:lnTo>
                  <a:lnTo>
                    <a:pt x="927912" y="351916"/>
                  </a:lnTo>
                  <a:lnTo>
                    <a:pt x="928039" y="351663"/>
                  </a:lnTo>
                  <a:lnTo>
                    <a:pt x="857808" y="351663"/>
                  </a:lnTo>
                  <a:lnTo>
                    <a:pt x="765606" y="208914"/>
                  </a:lnTo>
                  <a:lnTo>
                    <a:pt x="757943" y="208746"/>
                  </a:lnTo>
                  <a:lnTo>
                    <a:pt x="748876" y="208422"/>
                  </a:lnTo>
                  <a:lnTo>
                    <a:pt x="738430" y="207932"/>
                  </a:lnTo>
                  <a:lnTo>
                    <a:pt x="726630" y="207263"/>
                  </a:lnTo>
                  <a:lnTo>
                    <a:pt x="726630" y="351663"/>
                  </a:lnTo>
                  <a:lnTo>
                    <a:pt x="662940" y="351663"/>
                  </a:lnTo>
                  <a:lnTo>
                    <a:pt x="662940" y="6096"/>
                  </a:lnTo>
                  <a:lnTo>
                    <a:pt x="667381" y="5978"/>
                  </a:lnTo>
                  <a:lnTo>
                    <a:pt x="675505" y="5635"/>
                  </a:lnTo>
                  <a:lnTo>
                    <a:pt x="687312" y="5078"/>
                  </a:lnTo>
                  <a:lnTo>
                    <a:pt x="702805" y="4317"/>
                  </a:lnTo>
                  <a:lnTo>
                    <a:pt x="719297" y="3557"/>
                  </a:lnTo>
                  <a:lnTo>
                    <a:pt x="734110" y="3000"/>
                  </a:lnTo>
                  <a:lnTo>
                    <a:pt x="747257" y="2657"/>
                  </a:lnTo>
                  <a:lnTo>
                    <a:pt x="758748" y="2539"/>
                  </a:lnTo>
                  <a:close/>
                </a:path>
                <a:path w="1511300" h="357505">
                  <a:moveTo>
                    <a:pt x="1407210" y="126"/>
                  </a:moveTo>
                  <a:lnTo>
                    <a:pt x="1435142" y="1531"/>
                  </a:lnTo>
                  <a:lnTo>
                    <a:pt x="1459122" y="5746"/>
                  </a:lnTo>
                  <a:lnTo>
                    <a:pt x="1479148" y="12771"/>
                  </a:lnTo>
                  <a:lnTo>
                    <a:pt x="1495221" y="22605"/>
                  </a:lnTo>
                  <a:lnTo>
                    <a:pt x="1476552" y="75437"/>
                  </a:lnTo>
                  <a:lnTo>
                    <a:pt x="1460145" y="65343"/>
                  </a:lnTo>
                  <a:lnTo>
                    <a:pt x="1443310" y="58118"/>
                  </a:lnTo>
                  <a:lnTo>
                    <a:pt x="1426046" y="53774"/>
                  </a:lnTo>
                  <a:lnTo>
                    <a:pt x="1408353" y="52324"/>
                  </a:lnTo>
                  <a:lnTo>
                    <a:pt x="1398356" y="53016"/>
                  </a:lnTo>
                  <a:lnTo>
                    <a:pt x="1366713" y="76390"/>
                  </a:lnTo>
                  <a:lnTo>
                    <a:pt x="1363776" y="92710"/>
                  </a:lnTo>
                  <a:lnTo>
                    <a:pt x="1367894" y="107711"/>
                  </a:lnTo>
                  <a:lnTo>
                    <a:pt x="1380239" y="122999"/>
                  </a:lnTo>
                  <a:lnTo>
                    <a:pt x="1400799" y="138572"/>
                  </a:lnTo>
                  <a:lnTo>
                    <a:pt x="1429562" y="154432"/>
                  </a:lnTo>
                  <a:lnTo>
                    <a:pt x="1445703" y="162742"/>
                  </a:lnTo>
                  <a:lnTo>
                    <a:pt x="1459439" y="170719"/>
                  </a:lnTo>
                  <a:lnTo>
                    <a:pt x="1493142" y="201168"/>
                  </a:lnTo>
                  <a:lnTo>
                    <a:pt x="1508969" y="239061"/>
                  </a:lnTo>
                  <a:lnTo>
                    <a:pt x="1510969" y="261365"/>
                  </a:lnTo>
                  <a:lnTo>
                    <a:pt x="1508898" y="281394"/>
                  </a:lnTo>
                  <a:lnTo>
                    <a:pt x="1492324" y="315926"/>
                  </a:lnTo>
                  <a:lnTo>
                    <a:pt x="1459844" y="342288"/>
                  </a:lnTo>
                  <a:lnTo>
                    <a:pt x="1415457" y="355814"/>
                  </a:lnTo>
                  <a:lnTo>
                    <a:pt x="1389049" y="357504"/>
                  </a:lnTo>
                  <a:lnTo>
                    <a:pt x="1365451" y="355955"/>
                  </a:lnTo>
                  <a:lnTo>
                    <a:pt x="1343044" y="351297"/>
                  </a:lnTo>
                  <a:lnTo>
                    <a:pt x="1321827" y="343521"/>
                  </a:lnTo>
                  <a:lnTo>
                    <a:pt x="1301800" y="332613"/>
                  </a:lnTo>
                  <a:lnTo>
                    <a:pt x="1324406" y="277622"/>
                  </a:lnTo>
                  <a:lnTo>
                    <a:pt x="1342508" y="288770"/>
                  </a:lnTo>
                  <a:lnTo>
                    <a:pt x="1360443" y="296703"/>
                  </a:lnTo>
                  <a:lnTo>
                    <a:pt x="1378234" y="301446"/>
                  </a:lnTo>
                  <a:lnTo>
                    <a:pt x="1395907" y="303022"/>
                  </a:lnTo>
                  <a:lnTo>
                    <a:pt x="1419504" y="300664"/>
                  </a:lnTo>
                  <a:lnTo>
                    <a:pt x="1436373" y="293592"/>
                  </a:lnTo>
                  <a:lnTo>
                    <a:pt x="1446503" y="281805"/>
                  </a:lnTo>
                  <a:lnTo>
                    <a:pt x="1449882" y="265302"/>
                  </a:lnTo>
                  <a:lnTo>
                    <a:pt x="1449095" y="256561"/>
                  </a:lnTo>
                  <a:lnTo>
                    <a:pt x="1429110" y="223333"/>
                  </a:lnTo>
                  <a:lnTo>
                    <a:pt x="1384604" y="195579"/>
                  </a:lnTo>
                  <a:lnTo>
                    <a:pt x="1366392" y="186102"/>
                  </a:lnTo>
                  <a:lnTo>
                    <a:pt x="1351394" y="177482"/>
                  </a:lnTo>
                  <a:lnTo>
                    <a:pt x="1318914" y="148764"/>
                  </a:lnTo>
                  <a:lnTo>
                    <a:pt x="1302910" y="103616"/>
                  </a:lnTo>
                  <a:lnTo>
                    <a:pt x="1302435" y="93090"/>
                  </a:lnTo>
                  <a:lnTo>
                    <a:pt x="1304269" y="73923"/>
                  </a:lnTo>
                  <a:lnTo>
                    <a:pt x="1331772" y="26542"/>
                  </a:lnTo>
                  <a:lnTo>
                    <a:pt x="1365348" y="6762"/>
                  </a:lnTo>
                  <a:lnTo>
                    <a:pt x="1385225" y="1789"/>
                  </a:lnTo>
                  <a:lnTo>
                    <a:pt x="1407210" y="126"/>
                  </a:lnTo>
                  <a:close/>
                </a:path>
                <a:path w="1511300" h="357505">
                  <a:moveTo>
                    <a:pt x="455193" y="0"/>
                  </a:moveTo>
                  <a:lnTo>
                    <a:pt x="520946" y="11541"/>
                  </a:lnTo>
                  <a:lnTo>
                    <a:pt x="569125" y="46227"/>
                  </a:lnTo>
                  <a:lnTo>
                    <a:pt x="598671" y="101726"/>
                  </a:lnTo>
                  <a:lnTo>
                    <a:pt x="608520" y="175895"/>
                  </a:lnTo>
                  <a:lnTo>
                    <a:pt x="605948" y="215542"/>
                  </a:lnTo>
                  <a:lnTo>
                    <a:pt x="585369" y="281836"/>
                  </a:lnTo>
                  <a:lnTo>
                    <a:pt x="544616" y="329965"/>
                  </a:lnTo>
                  <a:lnTo>
                    <a:pt x="486171" y="354453"/>
                  </a:lnTo>
                  <a:lnTo>
                    <a:pt x="450468" y="357504"/>
                  </a:lnTo>
                  <a:lnTo>
                    <a:pt x="417702" y="354478"/>
                  </a:lnTo>
                  <a:lnTo>
                    <a:pt x="364333" y="330233"/>
                  </a:lnTo>
                  <a:lnTo>
                    <a:pt x="327473" y="282461"/>
                  </a:lnTo>
                  <a:lnTo>
                    <a:pt x="308899" y="215925"/>
                  </a:lnTo>
                  <a:lnTo>
                    <a:pt x="306577" y="175895"/>
                  </a:lnTo>
                  <a:lnTo>
                    <a:pt x="309106" y="140440"/>
                  </a:lnTo>
                  <a:lnTo>
                    <a:pt x="329332" y="78007"/>
                  </a:lnTo>
                  <a:lnTo>
                    <a:pt x="368961" y="28717"/>
                  </a:lnTo>
                  <a:lnTo>
                    <a:pt x="423044" y="3190"/>
                  </a:lnTo>
                  <a:lnTo>
                    <a:pt x="455193" y="0"/>
                  </a:lnTo>
                  <a:close/>
                </a:path>
              </a:pathLst>
            </a:custGeom>
            <a:ln w="3175">
              <a:solidFill>
                <a:srgbClr val="58134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535940" y="1632331"/>
            <a:ext cx="6930390" cy="32727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86385" marR="5080" indent="-274320">
              <a:lnSpc>
                <a:spcPct val="100000"/>
              </a:lnSpc>
              <a:spcBef>
                <a:spcPts val="105"/>
              </a:spcBef>
              <a:buClr>
                <a:srgbClr val="B03E9A"/>
              </a:buClr>
              <a:buSzPct val="73076"/>
              <a:buFont typeface="Arial"/>
              <a:buChar char=""/>
              <a:tabLst>
                <a:tab pos="287020" algn="l"/>
              </a:tabLst>
            </a:pPr>
            <a:r>
              <a:rPr sz="2600" spc="-5" dirty="0">
                <a:latin typeface="Trebuchet MS"/>
                <a:cs typeface="Trebuchet MS"/>
              </a:rPr>
              <a:t>Norms represent the score distribution </a:t>
            </a:r>
            <a:r>
              <a:rPr sz="2600" dirty="0">
                <a:latin typeface="Trebuchet MS"/>
                <a:cs typeface="Trebuchet MS"/>
              </a:rPr>
              <a:t>of a  </a:t>
            </a:r>
            <a:r>
              <a:rPr sz="2600" spc="-5" dirty="0">
                <a:latin typeface="Trebuchet MS"/>
                <a:cs typeface="Trebuchet MS"/>
              </a:rPr>
              <a:t>test in </a:t>
            </a:r>
            <a:r>
              <a:rPr sz="2600" dirty="0">
                <a:latin typeface="Trebuchet MS"/>
                <a:cs typeface="Trebuchet MS"/>
              </a:rPr>
              <a:t>a </a:t>
            </a:r>
            <a:r>
              <a:rPr sz="2600" spc="-5" dirty="0">
                <a:latin typeface="Trebuchet MS"/>
                <a:cs typeface="Trebuchet MS"/>
              </a:rPr>
              <a:t>representative </a:t>
            </a:r>
            <a:r>
              <a:rPr sz="2600" dirty="0">
                <a:latin typeface="Trebuchet MS"/>
                <a:cs typeface="Trebuchet MS"/>
              </a:rPr>
              <a:t>sample, </a:t>
            </a:r>
            <a:r>
              <a:rPr sz="2600" spc="-5" dirty="0">
                <a:latin typeface="Trebuchet MS"/>
                <a:cs typeface="Trebuchet MS"/>
              </a:rPr>
              <a:t>providing us  the </a:t>
            </a:r>
            <a:r>
              <a:rPr sz="2600" dirty="0">
                <a:latin typeface="Trebuchet MS"/>
                <a:cs typeface="Trebuchet MS"/>
              </a:rPr>
              <a:t>standard </a:t>
            </a:r>
            <a:r>
              <a:rPr sz="2600" spc="-5" dirty="0">
                <a:latin typeface="Trebuchet MS"/>
                <a:cs typeface="Trebuchet MS"/>
              </a:rPr>
              <a:t>frame with which to compare  individual</a:t>
            </a:r>
            <a:r>
              <a:rPr sz="2600" spc="-50" dirty="0">
                <a:latin typeface="Trebuchet MS"/>
                <a:cs typeface="Trebuchet MS"/>
              </a:rPr>
              <a:t> </a:t>
            </a:r>
            <a:r>
              <a:rPr sz="2600" spc="-5" dirty="0">
                <a:latin typeface="Trebuchet MS"/>
                <a:cs typeface="Trebuchet MS"/>
              </a:rPr>
              <a:t>scores.</a:t>
            </a:r>
            <a:endParaRPr sz="2600">
              <a:latin typeface="Trebuchet MS"/>
              <a:cs typeface="Trebuchet MS"/>
            </a:endParaRPr>
          </a:p>
          <a:p>
            <a:pPr marL="286385" marR="41275" indent="-274320">
              <a:lnSpc>
                <a:spcPct val="100000"/>
              </a:lnSpc>
              <a:spcBef>
                <a:spcPts val="600"/>
              </a:spcBef>
              <a:buClr>
                <a:srgbClr val="B03E9A"/>
              </a:buClr>
              <a:buSzPct val="73076"/>
              <a:buFont typeface="Arial"/>
              <a:buChar char=""/>
              <a:tabLst>
                <a:tab pos="287020" algn="l"/>
              </a:tabLst>
            </a:pPr>
            <a:r>
              <a:rPr sz="2600" spc="-5" dirty="0">
                <a:latin typeface="Trebuchet MS"/>
                <a:cs typeface="Trebuchet MS"/>
              </a:rPr>
              <a:t>Norms refer to </a:t>
            </a:r>
            <a:r>
              <a:rPr sz="2600" dirty="0">
                <a:latin typeface="Trebuchet MS"/>
                <a:cs typeface="Trebuchet MS"/>
              </a:rPr>
              <a:t>information </a:t>
            </a:r>
            <a:r>
              <a:rPr sz="2600" spc="-5" dirty="0">
                <a:latin typeface="Trebuchet MS"/>
                <a:cs typeface="Trebuchet MS"/>
              </a:rPr>
              <a:t>regarding the  group performance </a:t>
            </a:r>
            <a:r>
              <a:rPr sz="2600" dirty="0">
                <a:latin typeface="Trebuchet MS"/>
                <a:cs typeface="Trebuchet MS"/>
              </a:rPr>
              <a:t>of a </a:t>
            </a:r>
            <a:r>
              <a:rPr sz="2600" spc="-5" dirty="0">
                <a:latin typeface="Trebuchet MS"/>
                <a:cs typeface="Trebuchet MS"/>
              </a:rPr>
              <a:t>particular reference  </a:t>
            </a:r>
            <a:r>
              <a:rPr sz="2600" dirty="0">
                <a:latin typeface="Trebuchet MS"/>
                <a:cs typeface="Trebuchet MS"/>
              </a:rPr>
              <a:t>on a </a:t>
            </a:r>
            <a:r>
              <a:rPr sz="2600" spc="-5" dirty="0">
                <a:latin typeface="Trebuchet MS"/>
                <a:cs typeface="Trebuchet MS"/>
              </a:rPr>
              <a:t>particular measure for which </a:t>
            </a:r>
            <a:r>
              <a:rPr sz="2600" dirty="0">
                <a:latin typeface="Trebuchet MS"/>
                <a:cs typeface="Trebuchet MS"/>
              </a:rPr>
              <a:t>a </a:t>
            </a:r>
            <a:r>
              <a:rPr sz="2600" spc="-5" dirty="0">
                <a:latin typeface="Trebuchet MS"/>
                <a:cs typeface="Trebuchet MS"/>
              </a:rPr>
              <a:t>person  </a:t>
            </a:r>
            <a:r>
              <a:rPr sz="2600" dirty="0">
                <a:latin typeface="Trebuchet MS"/>
                <a:cs typeface="Trebuchet MS"/>
              </a:rPr>
              <a:t>can be </a:t>
            </a:r>
            <a:r>
              <a:rPr sz="2600" spc="-5" dirty="0">
                <a:latin typeface="Trebuchet MS"/>
                <a:cs typeface="Trebuchet MS"/>
              </a:rPr>
              <a:t>compared</a:t>
            </a:r>
            <a:r>
              <a:rPr sz="2600" spc="-20" dirty="0">
                <a:latin typeface="Trebuchet MS"/>
                <a:cs typeface="Trebuchet MS"/>
              </a:rPr>
              <a:t> </a:t>
            </a:r>
            <a:r>
              <a:rPr sz="2600" spc="-5" dirty="0">
                <a:latin typeface="Trebuchet MS"/>
                <a:cs typeface="Trebuchet MS"/>
              </a:rPr>
              <a:t>to.</a:t>
            </a:r>
            <a:endParaRPr sz="26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438400" y="990600"/>
            <a:ext cx="2792095" cy="359410"/>
            <a:chOff x="506742" y="999236"/>
            <a:chExt cx="2792095" cy="359410"/>
          </a:xfrm>
        </p:grpSpPr>
        <p:sp>
          <p:nvSpPr>
            <p:cNvPr id="3" name="object 3"/>
            <p:cNvSpPr/>
            <p:nvPr/>
          </p:nvSpPr>
          <p:spPr>
            <a:xfrm>
              <a:off x="507631" y="1000125"/>
              <a:ext cx="2789796" cy="357504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2512186" y="1057275"/>
              <a:ext cx="101853" cy="100584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155825" y="1053719"/>
              <a:ext cx="176402" cy="250316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07631" y="1000125"/>
              <a:ext cx="2790190" cy="357505"/>
            </a:xfrm>
            <a:custGeom>
              <a:avLst/>
              <a:gdLst/>
              <a:ahLst/>
              <a:cxnLst/>
              <a:rect l="l" t="t" r="r" b="b"/>
              <a:pathLst>
                <a:path w="2790190" h="357505">
                  <a:moveTo>
                    <a:pt x="1278877" y="6096"/>
                  </a:moveTo>
                  <a:lnTo>
                    <a:pt x="1308341" y="6096"/>
                  </a:lnTo>
                  <a:lnTo>
                    <a:pt x="1471536" y="214629"/>
                  </a:lnTo>
                  <a:lnTo>
                    <a:pt x="1471536" y="6096"/>
                  </a:lnTo>
                  <a:lnTo>
                    <a:pt x="1530464" y="6096"/>
                  </a:lnTo>
                  <a:lnTo>
                    <a:pt x="1530464" y="356362"/>
                  </a:lnTo>
                  <a:lnTo>
                    <a:pt x="1505572" y="356362"/>
                  </a:lnTo>
                  <a:lnTo>
                    <a:pt x="1337805" y="137667"/>
                  </a:lnTo>
                  <a:lnTo>
                    <a:pt x="1337805" y="351916"/>
                  </a:lnTo>
                  <a:lnTo>
                    <a:pt x="1278877" y="351916"/>
                  </a:lnTo>
                  <a:lnTo>
                    <a:pt x="1278877" y="6096"/>
                  </a:lnTo>
                  <a:close/>
                </a:path>
                <a:path w="2790190" h="357505">
                  <a:moveTo>
                    <a:pt x="816851" y="6096"/>
                  </a:moveTo>
                  <a:lnTo>
                    <a:pt x="1102982" y="6096"/>
                  </a:lnTo>
                  <a:lnTo>
                    <a:pt x="1102982" y="60578"/>
                  </a:lnTo>
                  <a:lnTo>
                    <a:pt x="988174" y="60578"/>
                  </a:lnTo>
                  <a:lnTo>
                    <a:pt x="988174" y="351663"/>
                  </a:lnTo>
                  <a:lnTo>
                    <a:pt x="926833" y="351663"/>
                  </a:lnTo>
                  <a:lnTo>
                    <a:pt x="926833" y="60578"/>
                  </a:lnTo>
                  <a:lnTo>
                    <a:pt x="816851" y="60578"/>
                  </a:lnTo>
                  <a:lnTo>
                    <a:pt x="816851" y="6096"/>
                  </a:lnTo>
                  <a:close/>
                </a:path>
                <a:path w="2790190" h="357505">
                  <a:moveTo>
                    <a:pt x="326326" y="6096"/>
                  </a:moveTo>
                  <a:lnTo>
                    <a:pt x="546887" y="6096"/>
                  </a:lnTo>
                  <a:lnTo>
                    <a:pt x="546887" y="60578"/>
                  </a:lnTo>
                  <a:lnTo>
                    <a:pt x="387654" y="60578"/>
                  </a:lnTo>
                  <a:lnTo>
                    <a:pt x="387654" y="141477"/>
                  </a:lnTo>
                  <a:lnTo>
                    <a:pt x="501827" y="141477"/>
                  </a:lnTo>
                  <a:lnTo>
                    <a:pt x="501827" y="193675"/>
                  </a:lnTo>
                  <a:lnTo>
                    <a:pt x="387654" y="193675"/>
                  </a:lnTo>
                  <a:lnTo>
                    <a:pt x="387654" y="297179"/>
                  </a:lnTo>
                  <a:lnTo>
                    <a:pt x="544296" y="297179"/>
                  </a:lnTo>
                  <a:lnTo>
                    <a:pt x="544296" y="351663"/>
                  </a:lnTo>
                  <a:lnTo>
                    <a:pt x="326326" y="351663"/>
                  </a:lnTo>
                  <a:lnTo>
                    <a:pt x="326326" y="6096"/>
                  </a:lnTo>
                  <a:close/>
                </a:path>
                <a:path w="2790190" h="357505">
                  <a:moveTo>
                    <a:pt x="0" y="6096"/>
                  </a:moveTo>
                  <a:lnTo>
                    <a:pt x="286143" y="6096"/>
                  </a:lnTo>
                  <a:lnTo>
                    <a:pt x="286143" y="60578"/>
                  </a:lnTo>
                  <a:lnTo>
                    <a:pt x="171259" y="60578"/>
                  </a:lnTo>
                  <a:lnTo>
                    <a:pt x="171259" y="351663"/>
                  </a:lnTo>
                  <a:lnTo>
                    <a:pt x="109931" y="351663"/>
                  </a:lnTo>
                  <a:lnTo>
                    <a:pt x="109931" y="60578"/>
                  </a:lnTo>
                  <a:lnTo>
                    <a:pt x="0" y="60578"/>
                  </a:lnTo>
                  <a:lnTo>
                    <a:pt x="0" y="6096"/>
                  </a:lnTo>
                  <a:close/>
                </a:path>
                <a:path w="2790190" h="357505">
                  <a:moveTo>
                    <a:pt x="2037575" y="2539"/>
                  </a:moveTo>
                  <a:lnTo>
                    <a:pt x="2095155" y="8899"/>
                  </a:lnTo>
                  <a:lnTo>
                    <a:pt x="2136270" y="27987"/>
                  </a:lnTo>
                  <a:lnTo>
                    <a:pt x="2160930" y="59815"/>
                  </a:lnTo>
                  <a:lnTo>
                    <a:pt x="2169147" y="104394"/>
                  </a:lnTo>
                  <a:lnTo>
                    <a:pt x="2168006" y="119395"/>
                  </a:lnTo>
                  <a:lnTo>
                    <a:pt x="2150986" y="160400"/>
                  </a:lnTo>
                  <a:lnTo>
                    <a:pt x="2118482" y="189868"/>
                  </a:lnTo>
                  <a:lnTo>
                    <a:pt x="2105266" y="195961"/>
                  </a:lnTo>
                  <a:lnTo>
                    <a:pt x="2206993" y="351027"/>
                  </a:lnTo>
                  <a:lnTo>
                    <a:pt x="2276335" y="6096"/>
                  </a:lnTo>
                  <a:lnTo>
                    <a:pt x="2308847" y="6096"/>
                  </a:lnTo>
                  <a:lnTo>
                    <a:pt x="2383650" y="238887"/>
                  </a:lnTo>
                  <a:lnTo>
                    <a:pt x="2456802" y="6096"/>
                  </a:lnTo>
                  <a:lnTo>
                    <a:pt x="2489060" y="6096"/>
                  </a:lnTo>
                  <a:lnTo>
                    <a:pt x="2559672" y="351916"/>
                  </a:lnTo>
                  <a:lnTo>
                    <a:pt x="2500236" y="351916"/>
                  </a:lnTo>
                  <a:lnTo>
                    <a:pt x="2464295" y="165480"/>
                  </a:lnTo>
                  <a:lnTo>
                    <a:pt x="2394826" y="356362"/>
                  </a:lnTo>
                  <a:lnTo>
                    <a:pt x="2372855" y="356362"/>
                  </a:lnTo>
                  <a:lnTo>
                    <a:pt x="2303259" y="165480"/>
                  </a:lnTo>
                  <a:lnTo>
                    <a:pt x="2265921" y="351916"/>
                  </a:lnTo>
                  <a:lnTo>
                    <a:pt x="2206739" y="351916"/>
                  </a:lnTo>
                  <a:lnTo>
                    <a:pt x="2206866" y="351663"/>
                  </a:lnTo>
                  <a:lnTo>
                    <a:pt x="2136635" y="351663"/>
                  </a:lnTo>
                  <a:lnTo>
                    <a:pt x="2044433" y="208914"/>
                  </a:lnTo>
                  <a:lnTo>
                    <a:pt x="2036769" y="208746"/>
                  </a:lnTo>
                  <a:lnTo>
                    <a:pt x="2027701" y="208422"/>
                  </a:lnTo>
                  <a:lnTo>
                    <a:pt x="2017251" y="207932"/>
                  </a:lnTo>
                  <a:lnTo>
                    <a:pt x="2005444" y="207263"/>
                  </a:lnTo>
                  <a:lnTo>
                    <a:pt x="2005444" y="351663"/>
                  </a:lnTo>
                  <a:lnTo>
                    <a:pt x="1941817" y="351663"/>
                  </a:lnTo>
                  <a:lnTo>
                    <a:pt x="1941817" y="6096"/>
                  </a:lnTo>
                  <a:lnTo>
                    <a:pt x="1946226" y="5978"/>
                  </a:lnTo>
                  <a:lnTo>
                    <a:pt x="1954326" y="5635"/>
                  </a:lnTo>
                  <a:lnTo>
                    <a:pt x="1966141" y="5078"/>
                  </a:lnTo>
                  <a:lnTo>
                    <a:pt x="1981695" y="4317"/>
                  </a:lnTo>
                  <a:lnTo>
                    <a:pt x="1998177" y="3557"/>
                  </a:lnTo>
                  <a:lnTo>
                    <a:pt x="2012969" y="3000"/>
                  </a:lnTo>
                  <a:lnTo>
                    <a:pt x="2026093" y="2657"/>
                  </a:lnTo>
                  <a:lnTo>
                    <a:pt x="2037575" y="2539"/>
                  </a:lnTo>
                  <a:close/>
                </a:path>
                <a:path w="2790190" h="357505">
                  <a:moveTo>
                    <a:pt x="2686037" y="126"/>
                  </a:moveTo>
                  <a:lnTo>
                    <a:pt x="2713969" y="1531"/>
                  </a:lnTo>
                  <a:lnTo>
                    <a:pt x="2737948" y="5746"/>
                  </a:lnTo>
                  <a:lnTo>
                    <a:pt x="2757974" y="12771"/>
                  </a:lnTo>
                  <a:lnTo>
                    <a:pt x="2774048" y="22605"/>
                  </a:lnTo>
                  <a:lnTo>
                    <a:pt x="2755379" y="75437"/>
                  </a:lnTo>
                  <a:lnTo>
                    <a:pt x="2738972" y="65343"/>
                  </a:lnTo>
                  <a:lnTo>
                    <a:pt x="2722137" y="58118"/>
                  </a:lnTo>
                  <a:lnTo>
                    <a:pt x="2704872" y="53774"/>
                  </a:lnTo>
                  <a:lnTo>
                    <a:pt x="2687180" y="52324"/>
                  </a:lnTo>
                  <a:lnTo>
                    <a:pt x="2677183" y="53016"/>
                  </a:lnTo>
                  <a:lnTo>
                    <a:pt x="2645540" y="76390"/>
                  </a:lnTo>
                  <a:lnTo>
                    <a:pt x="2642603" y="92710"/>
                  </a:lnTo>
                  <a:lnTo>
                    <a:pt x="2646720" y="107711"/>
                  </a:lnTo>
                  <a:lnTo>
                    <a:pt x="2659065" y="122999"/>
                  </a:lnTo>
                  <a:lnTo>
                    <a:pt x="2679625" y="138572"/>
                  </a:lnTo>
                  <a:lnTo>
                    <a:pt x="2708389" y="154432"/>
                  </a:lnTo>
                  <a:lnTo>
                    <a:pt x="2724530" y="162742"/>
                  </a:lnTo>
                  <a:lnTo>
                    <a:pt x="2738266" y="170719"/>
                  </a:lnTo>
                  <a:lnTo>
                    <a:pt x="2771968" y="201168"/>
                  </a:lnTo>
                  <a:lnTo>
                    <a:pt x="2787796" y="239061"/>
                  </a:lnTo>
                  <a:lnTo>
                    <a:pt x="2789796" y="261365"/>
                  </a:lnTo>
                  <a:lnTo>
                    <a:pt x="2787724" y="281394"/>
                  </a:lnTo>
                  <a:lnTo>
                    <a:pt x="2771151" y="315926"/>
                  </a:lnTo>
                  <a:lnTo>
                    <a:pt x="2738670" y="342288"/>
                  </a:lnTo>
                  <a:lnTo>
                    <a:pt x="2694284" y="355814"/>
                  </a:lnTo>
                  <a:lnTo>
                    <a:pt x="2667876" y="357504"/>
                  </a:lnTo>
                  <a:lnTo>
                    <a:pt x="2644278" y="355955"/>
                  </a:lnTo>
                  <a:lnTo>
                    <a:pt x="2621870" y="351297"/>
                  </a:lnTo>
                  <a:lnTo>
                    <a:pt x="2600653" y="343521"/>
                  </a:lnTo>
                  <a:lnTo>
                    <a:pt x="2580627" y="332613"/>
                  </a:lnTo>
                  <a:lnTo>
                    <a:pt x="2603233" y="277622"/>
                  </a:lnTo>
                  <a:lnTo>
                    <a:pt x="2621334" y="288770"/>
                  </a:lnTo>
                  <a:lnTo>
                    <a:pt x="2639269" y="296703"/>
                  </a:lnTo>
                  <a:lnTo>
                    <a:pt x="2657061" y="301446"/>
                  </a:lnTo>
                  <a:lnTo>
                    <a:pt x="2674734" y="303022"/>
                  </a:lnTo>
                  <a:lnTo>
                    <a:pt x="2698330" y="300664"/>
                  </a:lnTo>
                  <a:lnTo>
                    <a:pt x="2715199" y="293592"/>
                  </a:lnTo>
                  <a:lnTo>
                    <a:pt x="2725329" y="281805"/>
                  </a:lnTo>
                  <a:lnTo>
                    <a:pt x="2728709" y="265302"/>
                  </a:lnTo>
                  <a:lnTo>
                    <a:pt x="2727921" y="256561"/>
                  </a:lnTo>
                  <a:lnTo>
                    <a:pt x="2707936" y="223333"/>
                  </a:lnTo>
                  <a:lnTo>
                    <a:pt x="2663431" y="195579"/>
                  </a:lnTo>
                  <a:lnTo>
                    <a:pt x="2645218" y="186102"/>
                  </a:lnTo>
                  <a:lnTo>
                    <a:pt x="2630220" y="177482"/>
                  </a:lnTo>
                  <a:lnTo>
                    <a:pt x="2597740" y="148764"/>
                  </a:lnTo>
                  <a:lnTo>
                    <a:pt x="2581736" y="103616"/>
                  </a:lnTo>
                  <a:lnTo>
                    <a:pt x="2581262" y="93090"/>
                  </a:lnTo>
                  <a:lnTo>
                    <a:pt x="2583095" y="73923"/>
                  </a:lnTo>
                  <a:lnTo>
                    <a:pt x="2610599" y="26542"/>
                  </a:lnTo>
                  <a:lnTo>
                    <a:pt x="2644174" y="6762"/>
                  </a:lnTo>
                  <a:lnTo>
                    <a:pt x="2664052" y="1789"/>
                  </a:lnTo>
                  <a:lnTo>
                    <a:pt x="2686037" y="126"/>
                  </a:lnTo>
                  <a:close/>
                </a:path>
                <a:path w="2790190" h="357505">
                  <a:moveTo>
                    <a:pt x="689584" y="126"/>
                  </a:moveTo>
                  <a:lnTo>
                    <a:pt x="717550" y="1531"/>
                  </a:lnTo>
                  <a:lnTo>
                    <a:pt x="741540" y="5746"/>
                  </a:lnTo>
                  <a:lnTo>
                    <a:pt x="761557" y="12771"/>
                  </a:lnTo>
                  <a:lnTo>
                    <a:pt x="777608" y="22605"/>
                  </a:lnTo>
                  <a:lnTo>
                    <a:pt x="758926" y="75437"/>
                  </a:lnTo>
                  <a:lnTo>
                    <a:pt x="742550" y="65343"/>
                  </a:lnTo>
                  <a:lnTo>
                    <a:pt x="725730" y="58118"/>
                  </a:lnTo>
                  <a:lnTo>
                    <a:pt x="708464" y="53774"/>
                  </a:lnTo>
                  <a:lnTo>
                    <a:pt x="690753" y="52324"/>
                  </a:lnTo>
                  <a:lnTo>
                    <a:pt x="680737" y="53016"/>
                  </a:lnTo>
                  <a:lnTo>
                    <a:pt x="649092" y="76390"/>
                  </a:lnTo>
                  <a:lnTo>
                    <a:pt x="646176" y="92710"/>
                  </a:lnTo>
                  <a:lnTo>
                    <a:pt x="650288" y="107711"/>
                  </a:lnTo>
                  <a:lnTo>
                    <a:pt x="662627" y="122999"/>
                  </a:lnTo>
                  <a:lnTo>
                    <a:pt x="683193" y="138572"/>
                  </a:lnTo>
                  <a:lnTo>
                    <a:pt x="711987" y="154432"/>
                  </a:lnTo>
                  <a:lnTo>
                    <a:pt x="728115" y="162742"/>
                  </a:lnTo>
                  <a:lnTo>
                    <a:pt x="741827" y="170719"/>
                  </a:lnTo>
                  <a:lnTo>
                    <a:pt x="775530" y="201168"/>
                  </a:lnTo>
                  <a:lnTo>
                    <a:pt x="791356" y="239061"/>
                  </a:lnTo>
                  <a:lnTo>
                    <a:pt x="793356" y="261365"/>
                  </a:lnTo>
                  <a:lnTo>
                    <a:pt x="791285" y="281394"/>
                  </a:lnTo>
                  <a:lnTo>
                    <a:pt x="774721" y="315926"/>
                  </a:lnTo>
                  <a:lnTo>
                    <a:pt x="742253" y="342288"/>
                  </a:lnTo>
                  <a:lnTo>
                    <a:pt x="697842" y="355814"/>
                  </a:lnTo>
                  <a:lnTo>
                    <a:pt x="671410" y="357504"/>
                  </a:lnTo>
                  <a:lnTo>
                    <a:pt x="647824" y="355955"/>
                  </a:lnTo>
                  <a:lnTo>
                    <a:pt x="625416" y="351297"/>
                  </a:lnTo>
                  <a:lnTo>
                    <a:pt x="604186" y="343521"/>
                  </a:lnTo>
                  <a:lnTo>
                    <a:pt x="584136" y="332613"/>
                  </a:lnTo>
                  <a:lnTo>
                    <a:pt x="606780" y="277622"/>
                  </a:lnTo>
                  <a:lnTo>
                    <a:pt x="624870" y="288770"/>
                  </a:lnTo>
                  <a:lnTo>
                    <a:pt x="642813" y="296703"/>
                  </a:lnTo>
                  <a:lnTo>
                    <a:pt x="660608" y="301446"/>
                  </a:lnTo>
                  <a:lnTo>
                    <a:pt x="678256" y="303022"/>
                  </a:lnTo>
                  <a:lnTo>
                    <a:pt x="701892" y="300664"/>
                  </a:lnTo>
                  <a:lnTo>
                    <a:pt x="718775" y="293592"/>
                  </a:lnTo>
                  <a:lnTo>
                    <a:pt x="728905" y="281805"/>
                  </a:lnTo>
                  <a:lnTo>
                    <a:pt x="732282" y="265302"/>
                  </a:lnTo>
                  <a:lnTo>
                    <a:pt x="731484" y="256561"/>
                  </a:lnTo>
                  <a:lnTo>
                    <a:pt x="711483" y="223333"/>
                  </a:lnTo>
                  <a:lnTo>
                    <a:pt x="667054" y="195579"/>
                  </a:lnTo>
                  <a:lnTo>
                    <a:pt x="648799" y="186102"/>
                  </a:lnTo>
                  <a:lnTo>
                    <a:pt x="633790" y="177482"/>
                  </a:lnTo>
                  <a:lnTo>
                    <a:pt x="601297" y="148764"/>
                  </a:lnTo>
                  <a:lnTo>
                    <a:pt x="585312" y="103616"/>
                  </a:lnTo>
                  <a:lnTo>
                    <a:pt x="584847" y="93090"/>
                  </a:lnTo>
                  <a:lnTo>
                    <a:pt x="586681" y="73923"/>
                  </a:lnTo>
                  <a:lnTo>
                    <a:pt x="614210" y="26542"/>
                  </a:lnTo>
                  <a:lnTo>
                    <a:pt x="647739" y="6762"/>
                  </a:lnTo>
                  <a:lnTo>
                    <a:pt x="667622" y="1789"/>
                  </a:lnTo>
                  <a:lnTo>
                    <a:pt x="689584" y="126"/>
                  </a:lnTo>
                  <a:close/>
                </a:path>
                <a:path w="2790190" h="357505">
                  <a:moveTo>
                    <a:pt x="1734045" y="0"/>
                  </a:moveTo>
                  <a:lnTo>
                    <a:pt x="1799767" y="11541"/>
                  </a:lnTo>
                  <a:lnTo>
                    <a:pt x="1847964" y="46227"/>
                  </a:lnTo>
                  <a:lnTo>
                    <a:pt x="1877507" y="101726"/>
                  </a:lnTo>
                  <a:lnTo>
                    <a:pt x="1887334" y="175895"/>
                  </a:lnTo>
                  <a:lnTo>
                    <a:pt x="1884762" y="215542"/>
                  </a:lnTo>
                  <a:lnTo>
                    <a:pt x="1864188" y="281836"/>
                  </a:lnTo>
                  <a:lnTo>
                    <a:pt x="1823447" y="329965"/>
                  </a:lnTo>
                  <a:lnTo>
                    <a:pt x="1765015" y="354453"/>
                  </a:lnTo>
                  <a:lnTo>
                    <a:pt x="1729346" y="357504"/>
                  </a:lnTo>
                  <a:lnTo>
                    <a:pt x="1696530" y="354478"/>
                  </a:lnTo>
                  <a:lnTo>
                    <a:pt x="1643139" y="330233"/>
                  </a:lnTo>
                  <a:lnTo>
                    <a:pt x="1606297" y="282461"/>
                  </a:lnTo>
                  <a:lnTo>
                    <a:pt x="1587767" y="215925"/>
                  </a:lnTo>
                  <a:lnTo>
                    <a:pt x="1585455" y="175895"/>
                  </a:lnTo>
                  <a:lnTo>
                    <a:pt x="1587979" y="140440"/>
                  </a:lnTo>
                  <a:lnTo>
                    <a:pt x="1608172" y="78007"/>
                  </a:lnTo>
                  <a:lnTo>
                    <a:pt x="1647802" y="28717"/>
                  </a:lnTo>
                  <a:lnTo>
                    <a:pt x="1701868" y="3190"/>
                  </a:lnTo>
                  <a:lnTo>
                    <a:pt x="1734045" y="0"/>
                  </a:lnTo>
                  <a:close/>
                </a:path>
              </a:pathLst>
            </a:custGeom>
            <a:ln w="3175">
              <a:solidFill>
                <a:srgbClr val="58134A"/>
              </a:solidFill>
            </a:ln>
          </p:spPr>
          <p:txBody>
            <a:bodyPr wrap="square" lIns="0" tIns="0" rIns="0" bIns="0" rtlCol="0"/>
            <a:lstStyle/>
            <a:p>
              <a:endParaRPr b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535940" y="1632331"/>
            <a:ext cx="7028815" cy="24041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86385" marR="5080" indent="-274320">
              <a:lnSpc>
                <a:spcPct val="100000"/>
              </a:lnSpc>
              <a:spcBef>
                <a:spcPts val="105"/>
              </a:spcBef>
            </a:pPr>
            <a:r>
              <a:rPr sz="1900" spc="350" dirty="0">
                <a:solidFill>
                  <a:srgbClr val="B03E9A"/>
                </a:solidFill>
                <a:latin typeface="Arial"/>
                <a:cs typeface="Arial"/>
              </a:rPr>
              <a:t> </a:t>
            </a:r>
            <a:r>
              <a:rPr sz="2600" spc="-85" dirty="0">
                <a:latin typeface="Trebuchet MS"/>
                <a:cs typeface="Trebuchet MS"/>
              </a:rPr>
              <a:t>Test </a:t>
            </a:r>
            <a:r>
              <a:rPr sz="2600" spc="-5" dirty="0">
                <a:latin typeface="Trebuchet MS"/>
                <a:cs typeface="Trebuchet MS"/>
              </a:rPr>
              <a:t>norms consist </a:t>
            </a:r>
            <a:r>
              <a:rPr sz="2600" dirty="0">
                <a:latin typeface="Trebuchet MS"/>
                <a:cs typeface="Trebuchet MS"/>
              </a:rPr>
              <a:t>of </a:t>
            </a:r>
            <a:r>
              <a:rPr sz="2600" spc="-5" dirty="0">
                <a:latin typeface="Trebuchet MS"/>
                <a:cs typeface="Trebuchet MS"/>
              </a:rPr>
              <a:t>data that make it  possible to determine the </a:t>
            </a:r>
            <a:r>
              <a:rPr sz="2600" dirty="0">
                <a:latin typeface="Trebuchet MS"/>
                <a:cs typeface="Trebuchet MS"/>
              </a:rPr>
              <a:t>relative standing  of </a:t>
            </a:r>
            <a:r>
              <a:rPr sz="2600" spc="-5" dirty="0">
                <a:latin typeface="Trebuchet MS"/>
                <a:cs typeface="Trebuchet MS"/>
              </a:rPr>
              <a:t>an individual who </a:t>
            </a:r>
            <a:r>
              <a:rPr sz="2600" dirty="0">
                <a:latin typeface="Trebuchet MS"/>
                <a:cs typeface="Trebuchet MS"/>
              </a:rPr>
              <a:t>has </a:t>
            </a:r>
            <a:r>
              <a:rPr sz="2600" spc="-5" dirty="0">
                <a:latin typeface="Trebuchet MS"/>
                <a:cs typeface="Trebuchet MS"/>
              </a:rPr>
              <a:t>taken </a:t>
            </a:r>
            <a:r>
              <a:rPr sz="2600" dirty="0">
                <a:latin typeface="Trebuchet MS"/>
                <a:cs typeface="Trebuchet MS"/>
              </a:rPr>
              <a:t>a </a:t>
            </a:r>
            <a:r>
              <a:rPr sz="2600" spc="-5" dirty="0">
                <a:latin typeface="Trebuchet MS"/>
                <a:cs typeface="Trebuchet MS"/>
              </a:rPr>
              <a:t>test. </a:t>
            </a:r>
            <a:r>
              <a:rPr sz="2600" dirty="0">
                <a:latin typeface="Trebuchet MS"/>
                <a:cs typeface="Trebuchet MS"/>
              </a:rPr>
              <a:t>By  </a:t>
            </a:r>
            <a:r>
              <a:rPr sz="2600" spc="-5" dirty="0">
                <a:latin typeface="Trebuchet MS"/>
                <a:cs typeface="Trebuchet MS"/>
              </a:rPr>
              <a:t>itself, </a:t>
            </a:r>
            <a:r>
              <a:rPr sz="2600" dirty="0">
                <a:latin typeface="Trebuchet MS"/>
                <a:cs typeface="Trebuchet MS"/>
              </a:rPr>
              <a:t>a </a:t>
            </a:r>
            <a:r>
              <a:rPr sz="2600" spc="-20" dirty="0">
                <a:latin typeface="Trebuchet MS"/>
                <a:cs typeface="Trebuchet MS"/>
              </a:rPr>
              <a:t>subject’s </a:t>
            </a:r>
            <a:r>
              <a:rPr sz="2600" spc="-5" dirty="0">
                <a:latin typeface="Trebuchet MS"/>
                <a:cs typeface="Trebuchet MS"/>
              </a:rPr>
              <a:t>raw score (e.g. the number  </a:t>
            </a:r>
            <a:r>
              <a:rPr sz="2600" dirty="0">
                <a:latin typeface="Trebuchet MS"/>
                <a:cs typeface="Trebuchet MS"/>
              </a:rPr>
              <a:t>of </a:t>
            </a:r>
            <a:r>
              <a:rPr sz="2600" spc="-5" dirty="0">
                <a:latin typeface="Trebuchet MS"/>
                <a:cs typeface="Trebuchet MS"/>
              </a:rPr>
              <a:t>answer that agrees with </a:t>
            </a:r>
            <a:r>
              <a:rPr sz="2600" dirty="0">
                <a:latin typeface="Trebuchet MS"/>
                <a:cs typeface="Trebuchet MS"/>
              </a:rPr>
              <a:t>the scoring </a:t>
            </a:r>
            <a:r>
              <a:rPr sz="2600" spc="-5" dirty="0">
                <a:latin typeface="Trebuchet MS"/>
                <a:cs typeface="Trebuchet MS"/>
              </a:rPr>
              <a:t>key)  has </a:t>
            </a:r>
            <a:r>
              <a:rPr sz="2600" dirty="0">
                <a:latin typeface="Trebuchet MS"/>
                <a:cs typeface="Trebuchet MS"/>
              </a:rPr>
              <a:t>little</a:t>
            </a:r>
            <a:r>
              <a:rPr sz="2600" spc="-45" dirty="0">
                <a:latin typeface="Trebuchet MS"/>
                <a:cs typeface="Trebuchet MS"/>
              </a:rPr>
              <a:t> </a:t>
            </a:r>
            <a:r>
              <a:rPr sz="2600" dirty="0">
                <a:latin typeface="Trebuchet MS"/>
                <a:cs typeface="Trebuchet MS"/>
              </a:rPr>
              <a:t>meaning….</a:t>
            </a:r>
            <a:endParaRPr sz="26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06247" y="530987"/>
            <a:ext cx="3442970" cy="321310"/>
            <a:chOff x="506247" y="530987"/>
            <a:chExt cx="3442970" cy="321310"/>
          </a:xfrm>
        </p:grpSpPr>
        <p:sp>
          <p:nvSpPr>
            <p:cNvPr id="3" name="object 3"/>
            <p:cNvSpPr/>
            <p:nvPr/>
          </p:nvSpPr>
          <p:spPr>
            <a:xfrm>
              <a:off x="507136" y="531876"/>
              <a:ext cx="3440912" cy="31915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117206" y="582930"/>
              <a:ext cx="95694" cy="103123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246754" y="582803"/>
              <a:ext cx="91185" cy="89915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928747" y="579628"/>
              <a:ext cx="157606" cy="22364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954911" y="579628"/>
              <a:ext cx="157606" cy="223647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07136" y="531876"/>
              <a:ext cx="3441065" cy="319405"/>
            </a:xfrm>
            <a:custGeom>
              <a:avLst/>
              <a:gdLst/>
              <a:ahLst/>
              <a:cxnLst/>
              <a:rect l="l" t="t" r="r" b="b"/>
              <a:pathLst>
                <a:path w="3441065" h="319405">
                  <a:moveTo>
                    <a:pt x="2092426" y="5461"/>
                  </a:moveTo>
                  <a:lnTo>
                    <a:pt x="2118715" y="5461"/>
                  </a:lnTo>
                  <a:lnTo>
                    <a:pt x="2264384" y="191643"/>
                  </a:lnTo>
                  <a:lnTo>
                    <a:pt x="2264384" y="5461"/>
                  </a:lnTo>
                  <a:lnTo>
                    <a:pt x="2317089" y="5461"/>
                  </a:lnTo>
                  <a:lnTo>
                    <a:pt x="2317089" y="318135"/>
                  </a:lnTo>
                  <a:lnTo>
                    <a:pt x="2294737" y="318135"/>
                  </a:lnTo>
                  <a:lnTo>
                    <a:pt x="2145004" y="122936"/>
                  </a:lnTo>
                  <a:lnTo>
                    <a:pt x="2145004" y="314198"/>
                  </a:lnTo>
                  <a:lnTo>
                    <a:pt x="2092426" y="314198"/>
                  </a:lnTo>
                  <a:lnTo>
                    <a:pt x="2092426" y="5461"/>
                  </a:lnTo>
                  <a:close/>
                </a:path>
                <a:path w="3441065" h="319405">
                  <a:moveTo>
                    <a:pt x="1709902" y="5461"/>
                  </a:moveTo>
                  <a:lnTo>
                    <a:pt x="1913102" y="5461"/>
                  </a:lnTo>
                  <a:lnTo>
                    <a:pt x="1913102" y="54101"/>
                  </a:lnTo>
                  <a:lnTo>
                    <a:pt x="1764639" y="54101"/>
                  </a:lnTo>
                  <a:lnTo>
                    <a:pt x="1764639" y="126364"/>
                  </a:lnTo>
                  <a:lnTo>
                    <a:pt x="1873097" y="126364"/>
                  </a:lnTo>
                  <a:lnTo>
                    <a:pt x="1873097" y="172847"/>
                  </a:lnTo>
                  <a:lnTo>
                    <a:pt x="1764639" y="172847"/>
                  </a:lnTo>
                  <a:lnTo>
                    <a:pt x="1764639" y="313944"/>
                  </a:lnTo>
                  <a:lnTo>
                    <a:pt x="1709902" y="313944"/>
                  </a:lnTo>
                  <a:lnTo>
                    <a:pt x="1709902" y="5461"/>
                  </a:lnTo>
                  <a:close/>
                </a:path>
                <a:path w="3441065" h="319405">
                  <a:moveTo>
                    <a:pt x="809218" y="5461"/>
                  </a:moveTo>
                  <a:lnTo>
                    <a:pt x="1006068" y="5461"/>
                  </a:lnTo>
                  <a:lnTo>
                    <a:pt x="1006068" y="54101"/>
                  </a:lnTo>
                  <a:lnTo>
                    <a:pt x="863955" y="54101"/>
                  </a:lnTo>
                  <a:lnTo>
                    <a:pt x="863955" y="126364"/>
                  </a:lnTo>
                  <a:lnTo>
                    <a:pt x="965809" y="126364"/>
                  </a:lnTo>
                  <a:lnTo>
                    <a:pt x="965809" y="172847"/>
                  </a:lnTo>
                  <a:lnTo>
                    <a:pt x="863955" y="172847"/>
                  </a:lnTo>
                  <a:lnTo>
                    <a:pt x="863955" y="265302"/>
                  </a:lnTo>
                  <a:lnTo>
                    <a:pt x="1003782" y="265302"/>
                  </a:lnTo>
                  <a:lnTo>
                    <a:pt x="1003782" y="313944"/>
                  </a:lnTo>
                  <a:lnTo>
                    <a:pt x="809218" y="313944"/>
                  </a:lnTo>
                  <a:lnTo>
                    <a:pt x="809218" y="5461"/>
                  </a:lnTo>
                  <a:close/>
                </a:path>
                <a:path w="3441065" h="319405">
                  <a:moveTo>
                    <a:pt x="260489" y="5461"/>
                  </a:moveTo>
                  <a:lnTo>
                    <a:pt x="318617" y="5461"/>
                  </a:lnTo>
                  <a:lnTo>
                    <a:pt x="391693" y="137033"/>
                  </a:lnTo>
                  <a:lnTo>
                    <a:pt x="464972" y="5461"/>
                  </a:lnTo>
                  <a:lnTo>
                    <a:pt x="522884" y="5461"/>
                  </a:lnTo>
                  <a:lnTo>
                    <a:pt x="419277" y="187325"/>
                  </a:lnTo>
                  <a:lnTo>
                    <a:pt x="419277" y="313944"/>
                  </a:lnTo>
                  <a:lnTo>
                    <a:pt x="364515" y="313944"/>
                  </a:lnTo>
                  <a:lnTo>
                    <a:pt x="364515" y="187325"/>
                  </a:lnTo>
                  <a:lnTo>
                    <a:pt x="260489" y="5461"/>
                  </a:lnTo>
                  <a:close/>
                </a:path>
                <a:path w="3441065" h="319405">
                  <a:moveTo>
                    <a:pt x="0" y="5461"/>
                  </a:moveTo>
                  <a:lnTo>
                    <a:pt x="255447" y="5461"/>
                  </a:lnTo>
                  <a:lnTo>
                    <a:pt x="255447" y="54101"/>
                  </a:lnTo>
                  <a:lnTo>
                    <a:pt x="152882" y="54101"/>
                  </a:lnTo>
                  <a:lnTo>
                    <a:pt x="152882" y="313944"/>
                  </a:lnTo>
                  <a:lnTo>
                    <a:pt x="98132" y="313944"/>
                  </a:lnTo>
                  <a:lnTo>
                    <a:pt x="98132" y="54101"/>
                  </a:lnTo>
                  <a:lnTo>
                    <a:pt x="0" y="54101"/>
                  </a:lnTo>
                  <a:lnTo>
                    <a:pt x="0" y="5461"/>
                  </a:lnTo>
                  <a:close/>
                </a:path>
                <a:path w="3441065" h="319405">
                  <a:moveTo>
                    <a:pt x="620217" y="3301"/>
                  </a:moveTo>
                  <a:lnTo>
                    <a:pt x="683474" y="8921"/>
                  </a:lnTo>
                  <a:lnTo>
                    <a:pt x="727100" y="25781"/>
                  </a:lnTo>
                  <a:lnTo>
                    <a:pt x="752446" y="54435"/>
                  </a:lnTo>
                  <a:lnTo>
                    <a:pt x="760895" y="95758"/>
                  </a:lnTo>
                  <a:lnTo>
                    <a:pt x="753077" y="142190"/>
                  </a:lnTo>
                  <a:lnTo>
                    <a:pt x="729622" y="175371"/>
                  </a:lnTo>
                  <a:lnTo>
                    <a:pt x="690530" y="195288"/>
                  </a:lnTo>
                  <a:lnTo>
                    <a:pt x="635800" y="201929"/>
                  </a:lnTo>
                  <a:lnTo>
                    <a:pt x="629627" y="201929"/>
                  </a:lnTo>
                  <a:lnTo>
                    <a:pt x="621347" y="201422"/>
                  </a:lnTo>
                  <a:lnTo>
                    <a:pt x="610958" y="200406"/>
                  </a:lnTo>
                  <a:lnTo>
                    <a:pt x="610958" y="313944"/>
                  </a:lnTo>
                  <a:lnTo>
                    <a:pt x="556196" y="313944"/>
                  </a:lnTo>
                  <a:lnTo>
                    <a:pt x="556196" y="5587"/>
                  </a:lnTo>
                  <a:lnTo>
                    <a:pt x="580735" y="4587"/>
                  </a:lnTo>
                  <a:lnTo>
                    <a:pt x="599584" y="3873"/>
                  </a:lnTo>
                  <a:lnTo>
                    <a:pt x="612744" y="3444"/>
                  </a:lnTo>
                  <a:lnTo>
                    <a:pt x="620217" y="3301"/>
                  </a:lnTo>
                  <a:close/>
                </a:path>
                <a:path w="3441065" h="319405">
                  <a:moveTo>
                    <a:pt x="2769209" y="2286"/>
                  </a:moveTo>
                  <a:lnTo>
                    <a:pt x="2820622" y="7975"/>
                  </a:lnTo>
                  <a:lnTo>
                    <a:pt x="2857331" y="25034"/>
                  </a:lnTo>
                  <a:lnTo>
                    <a:pt x="2879348" y="53453"/>
                  </a:lnTo>
                  <a:lnTo>
                    <a:pt x="2886684" y="93218"/>
                  </a:lnTo>
                  <a:lnTo>
                    <a:pt x="2885682" y="106624"/>
                  </a:lnTo>
                  <a:lnTo>
                    <a:pt x="2870555" y="143128"/>
                  </a:lnTo>
                  <a:lnTo>
                    <a:pt x="2841426" y="169507"/>
                  </a:lnTo>
                  <a:lnTo>
                    <a:pt x="2829661" y="175006"/>
                  </a:lnTo>
                  <a:lnTo>
                    <a:pt x="2920212" y="313054"/>
                  </a:lnTo>
                  <a:lnTo>
                    <a:pt x="2982061" y="5461"/>
                  </a:lnTo>
                  <a:lnTo>
                    <a:pt x="3011144" y="5461"/>
                  </a:lnTo>
                  <a:lnTo>
                    <a:pt x="3077946" y="213233"/>
                  </a:lnTo>
                  <a:lnTo>
                    <a:pt x="3143224" y="5461"/>
                  </a:lnTo>
                  <a:lnTo>
                    <a:pt x="3172053" y="5461"/>
                  </a:lnTo>
                  <a:lnTo>
                    <a:pt x="3235045" y="314198"/>
                  </a:lnTo>
                  <a:lnTo>
                    <a:pt x="3181959" y="314198"/>
                  </a:lnTo>
                  <a:lnTo>
                    <a:pt x="3149955" y="147827"/>
                  </a:lnTo>
                  <a:lnTo>
                    <a:pt x="3087852" y="318135"/>
                  </a:lnTo>
                  <a:lnTo>
                    <a:pt x="3068294" y="318135"/>
                  </a:lnTo>
                  <a:lnTo>
                    <a:pt x="3006064" y="147827"/>
                  </a:lnTo>
                  <a:lnTo>
                    <a:pt x="2972790" y="314198"/>
                  </a:lnTo>
                  <a:lnTo>
                    <a:pt x="2919958" y="314198"/>
                  </a:lnTo>
                  <a:lnTo>
                    <a:pt x="2919958" y="313944"/>
                  </a:lnTo>
                  <a:lnTo>
                    <a:pt x="2857601" y="313944"/>
                  </a:lnTo>
                  <a:lnTo>
                    <a:pt x="2775305" y="186562"/>
                  </a:lnTo>
                  <a:lnTo>
                    <a:pt x="2768493" y="186396"/>
                  </a:lnTo>
                  <a:lnTo>
                    <a:pt x="2760430" y="186086"/>
                  </a:lnTo>
                  <a:lnTo>
                    <a:pt x="2751106" y="185634"/>
                  </a:lnTo>
                  <a:lnTo>
                    <a:pt x="2740507" y="185038"/>
                  </a:lnTo>
                  <a:lnTo>
                    <a:pt x="2740507" y="313944"/>
                  </a:lnTo>
                  <a:lnTo>
                    <a:pt x="2683738" y="313944"/>
                  </a:lnTo>
                  <a:lnTo>
                    <a:pt x="2683738" y="5461"/>
                  </a:lnTo>
                  <a:lnTo>
                    <a:pt x="2687669" y="5363"/>
                  </a:lnTo>
                  <a:lnTo>
                    <a:pt x="2694898" y="5064"/>
                  </a:lnTo>
                  <a:lnTo>
                    <a:pt x="2705437" y="4550"/>
                  </a:lnTo>
                  <a:lnTo>
                    <a:pt x="2719298" y="3810"/>
                  </a:lnTo>
                  <a:lnTo>
                    <a:pt x="2733990" y="3143"/>
                  </a:lnTo>
                  <a:lnTo>
                    <a:pt x="2747206" y="2666"/>
                  </a:lnTo>
                  <a:lnTo>
                    <a:pt x="2758946" y="2381"/>
                  </a:lnTo>
                  <a:lnTo>
                    <a:pt x="2769209" y="2286"/>
                  </a:lnTo>
                  <a:close/>
                </a:path>
                <a:path w="3441065" h="319405">
                  <a:moveTo>
                    <a:pt x="3348329" y="126"/>
                  </a:moveTo>
                  <a:lnTo>
                    <a:pt x="3373308" y="1387"/>
                  </a:lnTo>
                  <a:lnTo>
                    <a:pt x="3394716" y="5159"/>
                  </a:lnTo>
                  <a:lnTo>
                    <a:pt x="3412551" y="11431"/>
                  </a:lnTo>
                  <a:lnTo>
                    <a:pt x="3426815" y="20193"/>
                  </a:lnTo>
                  <a:lnTo>
                    <a:pt x="3410178" y="67310"/>
                  </a:lnTo>
                  <a:lnTo>
                    <a:pt x="3395583" y="58308"/>
                  </a:lnTo>
                  <a:lnTo>
                    <a:pt x="3380571" y="51879"/>
                  </a:lnTo>
                  <a:lnTo>
                    <a:pt x="3365155" y="48021"/>
                  </a:lnTo>
                  <a:lnTo>
                    <a:pt x="3349345" y="46736"/>
                  </a:lnTo>
                  <a:lnTo>
                    <a:pt x="3340439" y="47357"/>
                  </a:lnTo>
                  <a:lnTo>
                    <a:pt x="3310239" y="75057"/>
                  </a:lnTo>
                  <a:lnTo>
                    <a:pt x="3309594" y="82676"/>
                  </a:lnTo>
                  <a:lnTo>
                    <a:pt x="3313261" y="96113"/>
                  </a:lnTo>
                  <a:lnTo>
                    <a:pt x="3324263" y="109775"/>
                  </a:lnTo>
                  <a:lnTo>
                    <a:pt x="3342598" y="123699"/>
                  </a:lnTo>
                  <a:lnTo>
                    <a:pt x="3368268" y="137922"/>
                  </a:lnTo>
                  <a:lnTo>
                    <a:pt x="3382700" y="145321"/>
                  </a:lnTo>
                  <a:lnTo>
                    <a:pt x="3394954" y="152447"/>
                  </a:lnTo>
                  <a:lnTo>
                    <a:pt x="3425053" y="179546"/>
                  </a:lnTo>
                  <a:lnTo>
                    <a:pt x="3440480" y="223081"/>
                  </a:lnTo>
                  <a:lnTo>
                    <a:pt x="3440912" y="233299"/>
                  </a:lnTo>
                  <a:lnTo>
                    <a:pt x="3439077" y="251229"/>
                  </a:lnTo>
                  <a:lnTo>
                    <a:pt x="3411448" y="295021"/>
                  </a:lnTo>
                  <a:lnTo>
                    <a:pt x="3376761" y="313134"/>
                  </a:lnTo>
                  <a:lnTo>
                    <a:pt x="3332073" y="319150"/>
                  </a:lnTo>
                  <a:lnTo>
                    <a:pt x="3311051" y="317767"/>
                  </a:lnTo>
                  <a:lnTo>
                    <a:pt x="3291052" y="313610"/>
                  </a:lnTo>
                  <a:lnTo>
                    <a:pt x="3272101" y="306667"/>
                  </a:lnTo>
                  <a:lnTo>
                    <a:pt x="3254222" y="296925"/>
                  </a:lnTo>
                  <a:lnTo>
                    <a:pt x="3274415" y="247776"/>
                  </a:lnTo>
                  <a:lnTo>
                    <a:pt x="3290556" y="257758"/>
                  </a:lnTo>
                  <a:lnTo>
                    <a:pt x="3306578" y="264858"/>
                  </a:lnTo>
                  <a:lnTo>
                    <a:pt x="3322457" y="269101"/>
                  </a:lnTo>
                  <a:lnTo>
                    <a:pt x="3338169" y="270510"/>
                  </a:lnTo>
                  <a:lnTo>
                    <a:pt x="3359265" y="268412"/>
                  </a:lnTo>
                  <a:lnTo>
                    <a:pt x="3374348" y="262112"/>
                  </a:lnTo>
                  <a:lnTo>
                    <a:pt x="3383407" y="251596"/>
                  </a:lnTo>
                  <a:lnTo>
                    <a:pt x="3386429" y="236854"/>
                  </a:lnTo>
                  <a:lnTo>
                    <a:pt x="3385715" y="229044"/>
                  </a:lnTo>
                  <a:lnTo>
                    <a:pt x="3357679" y="191595"/>
                  </a:lnTo>
                  <a:lnTo>
                    <a:pt x="3311924" y="166149"/>
                  </a:lnTo>
                  <a:lnTo>
                    <a:pt x="3298513" y="158448"/>
                  </a:lnTo>
                  <a:lnTo>
                    <a:pt x="3269494" y="132810"/>
                  </a:lnTo>
                  <a:lnTo>
                    <a:pt x="3255264" y="92517"/>
                  </a:lnTo>
                  <a:lnTo>
                    <a:pt x="3254857" y="83185"/>
                  </a:lnTo>
                  <a:lnTo>
                    <a:pt x="3256480" y="66039"/>
                  </a:lnTo>
                  <a:lnTo>
                    <a:pt x="3281019" y="23749"/>
                  </a:lnTo>
                  <a:lnTo>
                    <a:pt x="3328704" y="1603"/>
                  </a:lnTo>
                  <a:lnTo>
                    <a:pt x="3348329" y="126"/>
                  </a:lnTo>
                  <a:close/>
                </a:path>
                <a:path w="3441065" h="319405">
                  <a:moveTo>
                    <a:pt x="1133957" y="126"/>
                  </a:moveTo>
                  <a:lnTo>
                    <a:pt x="1158936" y="1387"/>
                  </a:lnTo>
                  <a:lnTo>
                    <a:pt x="1180344" y="5159"/>
                  </a:lnTo>
                  <a:lnTo>
                    <a:pt x="1198179" y="11431"/>
                  </a:lnTo>
                  <a:lnTo>
                    <a:pt x="1212443" y="20193"/>
                  </a:lnTo>
                  <a:lnTo>
                    <a:pt x="1195806" y="67310"/>
                  </a:lnTo>
                  <a:lnTo>
                    <a:pt x="1181211" y="58308"/>
                  </a:lnTo>
                  <a:lnTo>
                    <a:pt x="1166199" y="51879"/>
                  </a:lnTo>
                  <a:lnTo>
                    <a:pt x="1150783" y="48021"/>
                  </a:lnTo>
                  <a:lnTo>
                    <a:pt x="1134973" y="46736"/>
                  </a:lnTo>
                  <a:lnTo>
                    <a:pt x="1126067" y="47357"/>
                  </a:lnTo>
                  <a:lnTo>
                    <a:pt x="1095867" y="75057"/>
                  </a:lnTo>
                  <a:lnTo>
                    <a:pt x="1095222" y="82676"/>
                  </a:lnTo>
                  <a:lnTo>
                    <a:pt x="1098889" y="96113"/>
                  </a:lnTo>
                  <a:lnTo>
                    <a:pt x="1109891" y="109775"/>
                  </a:lnTo>
                  <a:lnTo>
                    <a:pt x="1128226" y="123699"/>
                  </a:lnTo>
                  <a:lnTo>
                    <a:pt x="1153896" y="137922"/>
                  </a:lnTo>
                  <a:lnTo>
                    <a:pt x="1168328" y="145321"/>
                  </a:lnTo>
                  <a:lnTo>
                    <a:pt x="1180582" y="152447"/>
                  </a:lnTo>
                  <a:lnTo>
                    <a:pt x="1210681" y="179546"/>
                  </a:lnTo>
                  <a:lnTo>
                    <a:pt x="1226108" y="223081"/>
                  </a:lnTo>
                  <a:lnTo>
                    <a:pt x="1226540" y="233299"/>
                  </a:lnTo>
                  <a:lnTo>
                    <a:pt x="1224705" y="251229"/>
                  </a:lnTo>
                  <a:lnTo>
                    <a:pt x="1197076" y="295021"/>
                  </a:lnTo>
                  <a:lnTo>
                    <a:pt x="1162389" y="313134"/>
                  </a:lnTo>
                  <a:lnTo>
                    <a:pt x="1117701" y="319150"/>
                  </a:lnTo>
                  <a:lnTo>
                    <a:pt x="1096679" y="317767"/>
                  </a:lnTo>
                  <a:lnTo>
                    <a:pt x="1076680" y="313610"/>
                  </a:lnTo>
                  <a:lnTo>
                    <a:pt x="1057729" y="306667"/>
                  </a:lnTo>
                  <a:lnTo>
                    <a:pt x="1039850" y="296925"/>
                  </a:lnTo>
                  <a:lnTo>
                    <a:pt x="1060043" y="247776"/>
                  </a:lnTo>
                  <a:lnTo>
                    <a:pt x="1076184" y="257758"/>
                  </a:lnTo>
                  <a:lnTo>
                    <a:pt x="1092206" y="264858"/>
                  </a:lnTo>
                  <a:lnTo>
                    <a:pt x="1108085" y="269101"/>
                  </a:lnTo>
                  <a:lnTo>
                    <a:pt x="1123797" y="270510"/>
                  </a:lnTo>
                  <a:lnTo>
                    <a:pt x="1144893" y="268412"/>
                  </a:lnTo>
                  <a:lnTo>
                    <a:pt x="1159976" y="262112"/>
                  </a:lnTo>
                  <a:lnTo>
                    <a:pt x="1169035" y="251596"/>
                  </a:lnTo>
                  <a:lnTo>
                    <a:pt x="1172057" y="236854"/>
                  </a:lnTo>
                  <a:lnTo>
                    <a:pt x="1171343" y="229044"/>
                  </a:lnTo>
                  <a:lnTo>
                    <a:pt x="1143307" y="191595"/>
                  </a:lnTo>
                  <a:lnTo>
                    <a:pt x="1097552" y="166149"/>
                  </a:lnTo>
                  <a:lnTo>
                    <a:pt x="1084141" y="158448"/>
                  </a:lnTo>
                  <a:lnTo>
                    <a:pt x="1055122" y="132810"/>
                  </a:lnTo>
                  <a:lnTo>
                    <a:pt x="1040892" y="92517"/>
                  </a:lnTo>
                  <a:lnTo>
                    <a:pt x="1040485" y="83185"/>
                  </a:lnTo>
                  <a:lnTo>
                    <a:pt x="1042108" y="66039"/>
                  </a:lnTo>
                  <a:lnTo>
                    <a:pt x="1066647" y="23749"/>
                  </a:lnTo>
                  <a:lnTo>
                    <a:pt x="1114332" y="1603"/>
                  </a:lnTo>
                  <a:lnTo>
                    <a:pt x="1133957" y="126"/>
                  </a:lnTo>
                  <a:close/>
                </a:path>
                <a:path w="3441065" h="319405">
                  <a:moveTo>
                    <a:pt x="2498318" y="0"/>
                  </a:moveTo>
                  <a:lnTo>
                    <a:pt x="2557087" y="10302"/>
                  </a:lnTo>
                  <a:lnTo>
                    <a:pt x="2600045" y="41275"/>
                  </a:lnTo>
                  <a:lnTo>
                    <a:pt x="2626445" y="90805"/>
                  </a:lnTo>
                  <a:lnTo>
                    <a:pt x="2635224" y="157099"/>
                  </a:lnTo>
                  <a:lnTo>
                    <a:pt x="2632936" y="192434"/>
                  </a:lnTo>
                  <a:lnTo>
                    <a:pt x="2614597" y="251628"/>
                  </a:lnTo>
                  <a:lnTo>
                    <a:pt x="2578209" y="294558"/>
                  </a:lnTo>
                  <a:lnTo>
                    <a:pt x="2526012" y="316414"/>
                  </a:lnTo>
                  <a:lnTo>
                    <a:pt x="2494127" y="319150"/>
                  </a:lnTo>
                  <a:lnTo>
                    <a:pt x="2464885" y="316456"/>
                  </a:lnTo>
                  <a:lnTo>
                    <a:pt x="2417260" y="294826"/>
                  </a:lnTo>
                  <a:lnTo>
                    <a:pt x="2384375" y="252128"/>
                  </a:lnTo>
                  <a:lnTo>
                    <a:pt x="2367802" y="192744"/>
                  </a:lnTo>
                  <a:lnTo>
                    <a:pt x="2365730" y="157099"/>
                  </a:lnTo>
                  <a:lnTo>
                    <a:pt x="2367972" y="125406"/>
                  </a:lnTo>
                  <a:lnTo>
                    <a:pt x="2385983" y="69641"/>
                  </a:lnTo>
                  <a:lnTo>
                    <a:pt x="2421398" y="25610"/>
                  </a:lnTo>
                  <a:lnTo>
                    <a:pt x="2469646" y="2837"/>
                  </a:lnTo>
                  <a:lnTo>
                    <a:pt x="2498318" y="0"/>
                  </a:lnTo>
                  <a:close/>
                </a:path>
                <a:path w="3441065" h="319405">
                  <a:moveTo>
                    <a:pt x="1524482" y="0"/>
                  </a:moveTo>
                  <a:lnTo>
                    <a:pt x="1583251" y="10302"/>
                  </a:lnTo>
                  <a:lnTo>
                    <a:pt x="1626209" y="41275"/>
                  </a:lnTo>
                  <a:lnTo>
                    <a:pt x="1652609" y="90805"/>
                  </a:lnTo>
                  <a:lnTo>
                    <a:pt x="1661388" y="157099"/>
                  </a:lnTo>
                  <a:lnTo>
                    <a:pt x="1659100" y="192434"/>
                  </a:lnTo>
                  <a:lnTo>
                    <a:pt x="1640761" y="251628"/>
                  </a:lnTo>
                  <a:lnTo>
                    <a:pt x="1604373" y="294558"/>
                  </a:lnTo>
                  <a:lnTo>
                    <a:pt x="1552176" y="316414"/>
                  </a:lnTo>
                  <a:lnTo>
                    <a:pt x="1520291" y="319150"/>
                  </a:lnTo>
                  <a:lnTo>
                    <a:pt x="1491049" y="316456"/>
                  </a:lnTo>
                  <a:lnTo>
                    <a:pt x="1443424" y="294826"/>
                  </a:lnTo>
                  <a:lnTo>
                    <a:pt x="1410539" y="252128"/>
                  </a:lnTo>
                  <a:lnTo>
                    <a:pt x="1393966" y="192744"/>
                  </a:lnTo>
                  <a:lnTo>
                    <a:pt x="1391894" y="157099"/>
                  </a:lnTo>
                  <a:lnTo>
                    <a:pt x="1394136" y="125406"/>
                  </a:lnTo>
                  <a:lnTo>
                    <a:pt x="1412147" y="69641"/>
                  </a:lnTo>
                  <a:lnTo>
                    <a:pt x="1447562" y="25610"/>
                  </a:lnTo>
                  <a:lnTo>
                    <a:pt x="1495810" y="2837"/>
                  </a:lnTo>
                  <a:lnTo>
                    <a:pt x="1524482" y="0"/>
                  </a:lnTo>
                  <a:close/>
                </a:path>
              </a:pathLst>
            </a:custGeom>
            <a:ln w="3175">
              <a:solidFill>
                <a:srgbClr val="58134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688340" y="1274190"/>
            <a:ext cx="6867525" cy="4582795"/>
          </a:xfrm>
          <a:prstGeom prst="rect">
            <a:avLst/>
          </a:prstGeom>
        </p:spPr>
        <p:txBody>
          <a:bodyPr vert="horz" wrap="square" lIns="0" tIns="88265" rIns="0" bIns="0" rtlCol="0">
            <a:spAutoFit/>
          </a:bodyPr>
          <a:lstStyle/>
          <a:p>
            <a:pPr marL="287020" indent="-274955">
              <a:lnSpc>
                <a:spcPct val="100000"/>
              </a:lnSpc>
              <a:spcBef>
                <a:spcPts val="695"/>
              </a:spcBef>
              <a:buClr>
                <a:srgbClr val="B03E9A"/>
              </a:buClr>
              <a:buSzPct val="72916"/>
              <a:buFont typeface="Arial"/>
              <a:buChar char=""/>
              <a:tabLst>
                <a:tab pos="287655" algn="l"/>
              </a:tabLst>
            </a:pPr>
            <a:r>
              <a:rPr sz="2400" b="1" spc="-15" dirty="0">
                <a:latin typeface="Trebuchet MS"/>
                <a:cs typeface="Trebuchet MS"/>
              </a:rPr>
              <a:t>Percentile</a:t>
            </a:r>
            <a:endParaRPr sz="2400">
              <a:latin typeface="Trebuchet MS"/>
              <a:cs typeface="Trebuchet MS"/>
            </a:endParaRPr>
          </a:p>
          <a:p>
            <a:pPr marL="287020">
              <a:lnSpc>
                <a:spcPct val="100000"/>
              </a:lnSpc>
              <a:spcBef>
                <a:spcPts val="600"/>
              </a:spcBef>
            </a:pPr>
            <a:r>
              <a:rPr sz="2400" spc="-25" dirty="0">
                <a:latin typeface="Trebuchet MS"/>
                <a:cs typeface="Trebuchet MS"/>
              </a:rPr>
              <a:t>Refer </a:t>
            </a:r>
            <a:r>
              <a:rPr sz="2400" spc="-5" dirty="0">
                <a:latin typeface="Trebuchet MS"/>
                <a:cs typeface="Trebuchet MS"/>
              </a:rPr>
              <a:t>to </a:t>
            </a:r>
            <a:r>
              <a:rPr sz="2400" dirty="0">
                <a:latin typeface="Trebuchet MS"/>
                <a:cs typeface="Trebuchet MS"/>
              </a:rPr>
              <a:t>a </a:t>
            </a:r>
            <a:r>
              <a:rPr sz="2400" spc="-5" dirty="0">
                <a:latin typeface="Trebuchet MS"/>
                <a:cs typeface="Trebuchet MS"/>
              </a:rPr>
              <a:t>distribution into </a:t>
            </a:r>
            <a:r>
              <a:rPr sz="2400" dirty="0">
                <a:latin typeface="Trebuchet MS"/>
                <a:cs typeface="Trebuchet MS"/>
              </a:rPr>
              <a:t>a </a:t>
            </a:r>
            <a:r>
              <a:rPr sz="2400" spc="-5" dirty="0">
                <a:latin typeface="Trebuchet MS"/>
                <a:cs typeface="Trebuchet MS"/>
              </a:rPr>
              <a:t>100 equal</a:t>
            </a:r>
            <a:r>
              <a:rPr sz="2400" spc="75" dirty="0">
                <a:latin typeface="Trebuchet MS"/>
                <a:cs typeface="Trebuchet MS"/>
              </a:rPr>
              <a:t> </a:t>
            </a:r>
            <a:r>
              <a:rPr sz="2400" spc="-5" dirty="0">
                <a:latin typeface="Trebuchet MS"/>
                <a:cs typeface="Trebuchet MS"/>
              </a:rPr>
              <a:t>parts</a:t>
            </a:r>
            <a:endParaRPr sz="2400">
              <a:latin typeface="Trebuchet MS"/>
              <a:cs typeface="Trebuchet MS"/>
            </a:endParaRPr>
          </a:p>
          <a:p>
            <a:pPr marL="287020" marR="831850">
              <a:lnSpc>
                <a:spcPct val="100000"/>
              </a:lnSpc>
              <a:spcBef>
                <a:spcPts val="605"/>
              </a:spcBef>
            </a:pPr>
            <a:r>
              <a:rPr sz="2400" spc="-25" dirty="0">
                <a:latin typeface="Trebuchet MS"/>
                <a:cs typeface="Trebuchet MS"/>
              </a:rPr>
              <a:t>Refer </a:t>
            </a:r>
            <a:r>
              <a:rPr sz="2400" spc="-5" dirty="0">
                <a:latin typeface="Trebuchet MS"/>
                <a:cs typeface="Trebuchet MS"/>
              </a:rPr>
              <a:t>to </a:t>
            </a:r>
            <a:r>
              <a:rPr sz="2400" dirty="0">
                <a:latin typeface="Trebuchet MS"/>
                <a:cs typeface="Trebuchet MS"/>
              </a:rPr>
              <a:t>a </a:t>
            </a:r>
            <a:r>
              <a:rPr sz="2400" spc="-5" dirty="0">
                <a:latin typeface="Trebuchet MS"/>
                <a:cs typeface="Trebuchet MS"/>
              </a:rPr>
              <a:t>score </a:t>
            </a:r>
            <a:r>
              <a:rPr sz="2400" dirty="0">
                <a:latin typeface="Trebuchet MS"/>
                <a:cs typeface="Trebuchet MS"/>
              </a:rPr>
              <a:t>or </a:t>
            </a:r>
            <a:r>
              <a:rPr sz="2400" spc="-5" dirty="0">
                <a:latin typeface="Trebuchet MS"/>
                <a:cs typeface="Trebuchet MS"/>
              </a:rPr>
              <a:t>below which </a:t>
            </a:r>
            <a:r>
              <a:rPr sz="2400" dirty="0">
                <a:latin typeface="Trebuchet MS"/>
                <a:cs typeface="Trebuchet MS"/>
              </a:rPr>
              <a:t>a specific  </a:t>
            </a:r>
            <a:r>
              <a:rPr sz="2400" spc="-10" dirty="0">
                <a:latin typeface="Trebuchet MS"/>
                <a:cs typeface="Trebuchet MS"/>
              </a:rPr>
              <a:t>percentage </a:t>
            </a:r>
            <a:r>
              <a:rPr sz="2400" spc="-5" dirty="0">
                <a:latin typeface="Trebuchet MS"/>
                <a:cs typeface="Trebuchet MS"/>
              </a:rPr>
              <a:t>to </a:t>
            </a:r>
            <a:r>
              <a:rPr sz="2400" dirty="0">
                <a:latin typeface="Trebuchet MS"/>
                <a:cs typeface="Trebuchet MS"/>
              </a:rPr>
              <a:t>scores</a:t>
            </a:r>
            <a:r>
              <a:rPr sz="2400" spc="25" dirty="0">
                <a:latin typeface="Trebuchet MS"/>
                <a:cs typeface="Trebuchet MS"/>
              </a:rPr>
              <a:t> </a:t>
            </a:r>
            <a:r>
              <a:rPr sz="2400" dirty="0">
                <a:latin typeface="Trebuchet MS"/>
                <a:cs typeface="Trebuchet MS"/>
              </a:rPr>
              <a:t>fall</a:t>
            </a:r>
            <a:endParaRPr sz="2400">
              <a:latin typeface="Trebuchet MS"/>
              <a:cs typeface="Trebuchet MS"/>
            </a:endParaRPr>
          </a:p>
          <a:p>
            <a:pPr marL="287020" indent="-274955">
              <a:lnSpc>
                <a:spcPct val="100000"/>
              </a:lnSpc>
              <a:spcBef>
                <a:spcPts val="600"/>
              </a:spcBef>
              <a:buClr>
                <a:srgbClr val="B03E9A"/>
              </a:buClr>
              <a:buSzPct val="72916"/>
              <a:buFont typeface="Arial"/>
              <a:buChar char=""/>
              <a:tabLst>
                <a:tab pos="287655" algn="l"/>
              </a:tabLst>
            </a:pPr>
            <a:r>
              <a:rPr sz="2400" b="1" spc="-5" dirty="0">
                <a:latin typeface="Trebuchet MS"/>
                <a:cs typeface="Trebuchet MS"/>
              </a:rPr>
              <a:t>Age</a:t>
            </a:r>
            <a:r>
              <a:rPr sz="2400" b="1" spc="-10" dirty="0">
                <a:latin typeface="Trebuchet MS"/>
                <a:cs typeface="Trebuchet MS"/>
              </a:rPr>
              <a:t> norms</a:t>
            </a:r>
            <a:endParaRPr sz="2400">
              <a:latin typeface="Trebuchet MS"/>
              <a:cs typeface="Trebuchet MS"/>
            </a:endParaRPr>
          </a:p>
          <a:p>
            <a:pPr marL="287020" marR="5080">
              <a:lnSpc>
                <a:spcPct val="100000"/>
              </a:lnSpc>
              <a:spcBef>
                <a:spcPts val="600"/>
              </a:spcBef>
            </a:pPr>
            <a:r>
              <a:rPr sz="2400" spc="-5" dirty="0">
                <a:latin typeface="Trebuchet MS"/>
                <a:cs typeface="Trebuchet MS"/>
              </a:rPr>
              <a:t>Indicate the average performance </a:t>
            </a:r>
            <a:r>
              <a:rPr sz="2400" dirty="0">
                <a:latin typeface="Trebuchet MS"/>
                <a:cs typeface="Trebuchet MS"/>
              </a:rPr>
              <a:t>of </a:t>
            </a:r>
            <a:r>
              <a:rPr sz="2400" spc="-5" dirty="0">
                <a:latin typeface="Trebuchet MS"/>
                <a:cs typeface="Trebuchet MS"/>
              </a:rPr>
              <a:t>different  </a:t>
            </a:r>
            <a:r>
              <a:rPr sz="2400" dirty="0">
                <a:latin typeface="Trebuchet MS"/>
                <a:cs typeface="Trebuchet MS"/>
              </a:rPr>
              <a:t>sample of </a:t>
            </a:r>
            <a:r>
              <a:rPr sz="2400" spc="-5" dirty="0">
                <a:latin typeface="Trebuchet MS"/>
                <a:cs typeface="Trebuchet MS"/>
              </a:rPr>
              <a:t>test taker who were at different ages  at the time </a:t>
            </a:r>
            <a:r>
              <a:rPr sz="2400" dirty="0">
                <a:latin typeface="Trebuchet MS"/>
                <a:cs typeface="Trebuchet MS"/>
              </a:rPr>
              <a:t>of </a:t>
            </a:r>
            <a:r>
              <a:rPr sz="2400" spc="-5" dirty="0">
                <a:latin typeface="Trebuchet MS"/>
                <a:cs typeface="Trebuchet MS"/>
              </a:rPr>
              <a:t>test was</a:t>
            </a:r>
            <a:r>
              <a:rPr sz="2400" spc="15" dirty="0">
                <a:latin typeface="Trebuchet MS"/>
                <a:cs typeface="Trebuchet MS"/>
              </a:rPr>
              <a:t> </a:t>
            </a:r>
            <a:r>
              <a:rPr sz="2400" spc="-10" dirty="0">
                <a:latin typeface="Trebuchet MS"/>
                <a:cs typeface="Trebuchet MS"/>
              </a:rPr>
              <a:t>administered</a:t>
            </a:r>
            <a:endParaRPr sz="2400">
              <a:latin typeface="Trebuchet MS"/>
              <a:cs typeface="Trebuchet MS"/>
            </a:endParaRPr>
          </a:p>
          <a:p>
            <a:pPr marL="287020" indent="-274955">
              <a:lnSpc>
                <a:spcPct val="100000"/>
              </a:lnSpc>
              <a:spcBef>
                <a:spcPts val="600"/>
              </a:spcBef>
              <a:buClr>
                <a:srgbClr val="B03E9A"/>
              </a:buClr>
              <a:buSzPct val="72916"/>
              <a:buFont typeface="Arial"/>
              <a:buChar char=""/>
              <a:tabLst>
                <a:tab pos="287655" algn="l"/>
              </a:tabLst>
            </a:pPr>
            <a:r>
              <a:rPr sz="2400" b="1" spc="-20" dirty="0">
                <a:latin typeface="Trebuchet MS"/>
                <a:cs typeface="Trebuchet MS"/>
              </a:rPr>
              <a:t>Grade </a:t>
            </a:r>
            <a:r>
              <a:rPr sz="2400" b="1" spc="-10" dirty="0">
                <a:latin typeface="Trebuchet MS"/>
                <a:cs typeface="Trebuchet MS"/>
              </a:rPr>
              <a:t>norms</a:t>
            </a:r>
            <a:endParaRPr sz="2400">
              <a:latin typeface="Trebuchet MS"/>
              <a:cs typeface="Trebuchet MS"/>
            </a:endParaRPr>
          </a:p>
          <a:p>
            <a:pPr marL="287020" marR="167640">
              <a:lnSpc>
                <a:spcPct val="100000"/>
              </a:lnSpc>
              <a:spcBef>
                <a:spcPts val="605"/>
              </a:spcBef>
            </a:pPr>
            <a:r>
              <a:rPr sz="2400" spc="-5" dirty="0">
                <a:latin typeface="Trebuchet MS"/>
                <a:cs typeface="Trebuchet MS"/>
              </a:rPr>
              <a:t>Used to indicate the average test performance  </a:t>
            </a:r>
            <a:r>
              <a:rPr sz="2400" dirty="0">
                <a:latin typeface="Trebuchet MS"/>
                <a:cs typeface="Trebuchet MS"/>
              </a:rPr>
              <a:t>of a </a:t>
            </a:r>
            <a:r>
              <a:rPr sz="2400" spc="-5" dirty="0">
                <a:latin typeface="Trebuchet MS"/>
                <a:cs typeface="Trebuchet MS"/>
              </a:rPr>
              <a:t>test taker in </a:t>
            </a:r>
            <a:r>
              <a:rPr sz="2400" dirty="0">
                <a:latin typeface="Trebuchet MS"/>
                <a:cs typeface="Trebuchet MS"/>
              </a:rPr>
              <a:t>a specific grade </a:t>
            </a:r>
            <a:r>
              <a:rPr sz="2400" spc="-5" dirty="0">
                <a:latin typeface="Trebuchet MS"/>
                <a:cs typeface="Trebuchet MS"/>
              </a:rPr>
              <a:t>and</a:t>
            </a:r>
            <a:r>
              <a:rPr sz="2400" spc="-20" dirty="0">
                <a:latin typeface="Trebuchet MS"/>
                <a:cs typeface="Trebuchet MS"/>
              </a:rPr>
              <a:t> </a:t>
            </a:r>
            <a:r>
              <a:rPr sz="2400" spc="-5" dirty="0">
                <a:latin typeface="Trebuchet MS"/>
                <a:cs typeface="Trebuchet MS"/>
              </a:rPr>
              <a:t>month</a:t>
            </a:r>
            <a:endParaRPr sz="24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06742" y="999236"/>
            <a:ext cx="5567045" cy="359410"/>
            <a:chOff x="506742" y="999236"/>
            <a:chExt cx="5567045" cy="359410"/>
          </a:xfrm>
        </p:grpSpPr>
        <p:sp>
          <p:nvSpPr>
            <p:cNvPr id="3" name="object 3"/>
            <p:cNvSpPr/>
            <p:nvPr/>
          </p:nvSpPr>
          <p:spPr>
            <a:xfrm>
              <a:off x="507631" y="1000125"/>
              <a:ext cx="5565000" cy="357504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3937634" y="1107186"/>
              <a:ext cx="83185" cy="127635"/>
            </a:xfrm>
            <a:custGeom>
              <a:avLst/>
              <a:gdLst/>
              <a:ahLst/>
              <a:cxnLst/>
              <a:rect l="l" t="t" r="r" b="b"/>
              <a:pathLst>
                <a:path w="83185" h="127634">
                  <a:moveTo>
                    <a:pt x="41528" y="0"/>
                  </a:moveTo>
                  <a:lnTo>
                    <a:pt x="0" y="127635"/>
                  </a:lnTo>
                  <a:lnTo>
                    <a:pt x="83057" y="127635"/>
                  </a:lnTo>
                  <a:lnTo>
                    <a:pt x="41528" y="0"/>
                  </a:lnTo>
                  <a:close/>
                </a:path>
              </a:pathLst>
            </a:custGeom>
            <a:ln w="3175">
              <a:solidFill>
                <a:srgbClr val="58134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190053" y="1057402"/>
              <a:ext cx="106997" cy="115315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287390" y="1057275"/>
              <a:ext cx="101853" cy="100584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931028" y="1053719"/>
              <a:ext cx="176402" cy="250316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138804" y="1053719"/>
              <a:ext cx="176403" cy="250316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123821" y="1053719"/>
              <a:ext cx="176402" cy="250316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07631" y="1000125"/>
              <a:ext cx="5565140" cy="357505"/>
            </a:xfrm>
            <a:custGeom>
              <a:avLst/>
              <a:gdLst/>
              <a:ahLst/>
              <a:cxnLst/>
              <a:rect l="l" t="t" r="r" b="b"/>
              <a:pathLst>
                <a:path w="5565140" h="357505">
                  <a:moveTo>
                    <a:pt x="4054081" y="6096"/>
                  </a:moveTo>
                  <a:lnTo>
                    <a:pt x="4083545" y="6096"/>
                  </a:lnTo>
                  <a:lnTo>
                    <a:pt x="4246740" y="214629"/>
                  </a:lnTo>
                  <a:lnTo>
                    <a:pt x="4246740" y="6096"/>
                  </a:lnTo>
                  <a:lnTo>
                    <a:pt x="4305668" y="6096"/>
                  </a:lnTo>
                  <a:lnTo>
                    <a:pt x="4305668" y="356362"/>
                  </a:lnTo>
                  <a:lnTo>
                    <a:pt x="4280776" y="356362"/>
                  </a:lnTo>
                  <a:lnTo>
                    <a:pt x="4113009" y="137667"/>
                  </a:lnTo>
                  <a:lnTo>
                    <a:pt x="4113009" y="351916"/>
                  </a:lnTo>
                  <a:lnTo>
                    <a:pt x="4054081" y="351916"/>
                  </a:lnTo>
                  <a:lnTo>
                    <a:pt x="4054081" y="6096"/>
                  </a:lnTo>
                  <a:close/>
                </a:path>
                <a:path w="5565140" h="357505">
                  <a:moveTo>
                    <a:pt x="3660889" y="6096"/>
                  </a:moveTo>
                  <a:lnTo>
                    <a:pt x="3722230" y="6096"/>
                  </a:lnTo>
                  <a:lnTo>
                    <a:pt x="3722230" y="297179"/>
                  </a:lnTo>
                  <a:lnTo>
                    <a:pt x="3878313" y="297179"/>
                  </a:lnTo>
                  <a:lnTo>
                    <a:pt x="3878313" y="351663"/>
                  </a:lnTo>
                  <a:lnTo>
                    <a:pt x="3660889" y="351663"/>
                  </a:lnTo>
                  <a:lnTo>
                    <a:pt x="3660889" y="6096"/>
                  </a:lnTo>
                  <a:close/>
                </a:path>
                <a:path w="5565140" h="357505">
                  <a:moveTo>
                    <a:pt x="3221596" y="6096"/>
                  </a:moveTo>
                  <a:lnTo>
                    <a:pt x="3282937" y="6096"/>
                  </a:lnTo>
                  <a:lnTo>
                    <a:pt x="3282937" y="351663"/>
                  </a:lnTo>
                  <a:lnTo>
                    <a:pt x="3221596" y="351663"/>
                  </a:lnTo>
                  <a:lnTo>
                    <a:pt x="3221596" y="6096"/>
                  </a:lnTo>
                  <a:close/>
                </a:path>
                <a:path w="5565140" h="357505">
                  <a:moveTo>
                    <a:pt x="1909813" y="6096"/>
                  </a:moveTo>
                  <a:lnTo>
                    <a:pt x="2137397" y="6096"/>
                  </a:lnTo>
                  <a:lnTo>
                    <a:pt x="2137397" y="60578"/>
                  </a:lnTo>
                  <a:lnTo>
                    <a:pt x="1971154" y="60578"/>
                  </a:lnTo>
                  <a:lnTo>
                    <a:pt x="1971154" y="141477"/>
                  </a:lnTo>
                  <a:lnTo>
                    <a:pt x="2092566" y="141477"/>
                  </a:lnTo>
                  <a:lnTo>
                    <a:pt x="2092566" y="193675"/>
                  </a:lnTo>
                  <a:lnTo>
                    <a:pt x="1971154" y="193675"/>
                  </a:lnTo>
                  <a:lnTo>
                    <a:pt x="1971154" y="351663"/>
                  </a:lnTo>
                  <a:lnTo>
                    <a:pt x="1909813" y="351663"/>
                  </a:lnTo>
                  <a:lnTo>
                    <a:pt x="1909813" y="6096"/>
                  </a:lnTo>
                  <a:close/>
                </a:path>
                <a:path w="5565140" h="357505">
                  <a:moveTo>
                    <a:pt x="905497" y="6096"/>
                  </a:moveTo>
                  <a:lnTo>
                    <a:pt x="1125969" y="6096"/>
                  </a:lnTo>
                  <a:lnTo>
                    <a:pt x="1125969" y="60578"/>
                  </a:lnTo>
                  <a:lnTo>
                    <a:pt x="966838" y="60578"/>
                  </a:lnTo>
                  <a:lnTo>
                    <a:pt x="966838" y="141477"/>
                  </a:lnTo>
                  <a:lnTo>
                    <a:pt x="1081011" y="141477"/>
                  </a:lnTo>
                  <a:lnTo>
                    <a:pt x="1081011" y="193675"/>
                  </a:lnTo>
                  <a:lnTo>
                    <a:pt x="966838" y="193675"/>
                  </a:lnTo>
                  <a:lnTo>
                    <a:pt x="966838" y="297179"/>
                  </a:lnTo>
                  <a:lnTo>
                    <a:pt x="1123429" y="297179"/>
                  </a:lnTo>
                  <a:lnTo>
                    <a:pt x="1123429" y="351663"/>
                  </a:lnTo>
                  <a:lnTo>
                    <a:pt x="905497" y="351663"/>
                  </a:lnTo>
                  <a:lnTo>
                    <a:pt x="905497" y="6096"/>
                  </a:lnTo>
                  <a:close/>
                </a:path>
                <a:path w="5565140" h="357505">
                  <a:moveTo>
                    <a:pt x="292125" y="6096"/>
                  </a:moveTo>
                  <a:lnTo>
                    <a:pt x="357225" y="6096"/>
                  </a:lnTo>
                  <a:lnTo>
                    <a:pt x="439089" y="153542"/>
                  </a:lnTo>
                  <a:lnTo>
                    <a:pt x="521169" y="6096"/>
                  </a:lnTo>
                  <a:lnTo>
                    <a:pt x="586041" y="6096"/>
                  </a:lnTo>
                  <a:lnTo>
                    <a:pt x="469988" y="209930"/>
                  </a:lnTo>
                  <a:lnTo>
                    <a:pt x="469988" y="351663"/>
                  </a:lnTo>
                  <a:lnTo>
                    <a:pt x="408660" y="351663"/>
                  </a:lnTo>
                  <a:lnTo>
                    <a:pt x="408660" y="209930"/>
                  </a:lnTo>
                  <a:lnTo>
                    <a:pt x="292125" y="6096"/>
                  </a:lnTo>
                  <a:close/>
                </a:path>
                <a:path w="5565140" h="357505">
                  <a:moveTo>
                    <a:pt x="0" y="6096"/>
                  </a:moveTo>
                  <a:lnTo>
                    <a:pt x="286143" y="6096"/>
                  </a:lnTo>
                  <a:lnTo>
                    <a:pt x="286143" y="60578"/>
                  </a:lnTo>
                  <a:lnTo>
                    <a:pt x="171259" y="60578"/>
                  </a:lnTo>
                  <a:lnTo>
                    <a:pt x="171259" y="351663"/>
                  </a:lnTo>
                  <a:lnTo>
                    <a:pt x="109931" y="351663"/>
                  </a:lnTo>
                  <a:lnTo>
                    <a:pt x="109931" y="60578"/>
                  </a:lnTo>
                  <a:lnTo>
                    <a:pt x="0" y="60578"/>
                  </a:lnTo>
                  <a:lnTo>
                    <a:pt x="0" y="6096"/>
                  </a:lnTo>
                  <a:close/>
                </a:path>
                <a:path w="5565140" h="357505">
                  <a:moveTo>
                    <a:pt x="693699" y="3683"/>
                  </a:moveTo>
                  <a:lnTo>
                    <a:pt x="731874" y="5254"/>
                  </a:lnTo>
                  <a:lnTo>
                    <a:pt x="791727" y="17827"/>
                  </a:lnTo>
                  <a:lnTo>
                    <a:pt x="829997" y="43164"/>
                  </a:lnTo>
                  <a:lnTo>
                    <a:pt x="848908" y="82407"/>
                  </a:lnTo>
                  <a:lnTo>
                    <a:pt x="851268" y="107314"/>
                  </a:lnTo>
                  <a:lnTo>
                    <a:pt x="845660" y="150108"/>
                  </a:lnTo>
                  <a:lnTo>
                    <a:pt x="828840" y="183393"/>
                  </a:lnTo>
                  <a:lnTo>
                    <a:pt x="800812" y="207167"/>
                  </a:lnTo>
                  <a:lnTo>
                    <a:pt x="761580" y="221432"/>
                  </a:lnTo>
                  <a:lnTo>
                    <a:pt x="711149" y="226187"/>
                  </a:lnTo>
                  <a:lnTo>
                    <a:pt x="705517" y="226089"/>
                  </a:lnTo>
                  <a:lnTo>
                    <a:pt x="699001" y="225790"/>
                  </a:lnTo>
                  <a:lnTo>
                    <a:pt x="691600" y="225276"/>
                  </a:lnTo>
                  <a:lnTo>
                    <a:pt x="683310" y="224536"/>
                  </a:lnTo>
                  <a:lnTo>
                    <a:pt x="683310" y="351663"/>
                  </a:lnTo>
                  <a:lnTo>
                    <a:pt x="621982" y="351663"/>
                  </a:lnTo>
                  <a:lnTo>
                    <a:pt x="621982" y="6350"/>
                  </a:lnTo>
                  <a:lnTo>
                    <a:pt x="649467" y="5183"/>
                  </a:lnTo>
                  <a:lnTo>
                    <a:pt x="670580" y="4349"/>
                  </a:lnTo>
                  <a:lnTo>
                    <a:pt x="685324" y="3849"/>
                  </a:lnTo>
                  <a:lnTo>
                    <a:pt x="693699" y="3683"/>
                  </a:lnTo>
                  <a:close/>
                </a:path>
                <a:path w="5565140" h="357505">
                  <a:moveTo>
                    <a:pt x="4812779" y="2539"/>
                  </a:moveTo>
                  <a:lnTo>
                    <a:pt x="4870359" y="8899"/>
                  </a:lnTo>
                  <a:lnTo>
                    <a:pt x="4911474" y="27987"/>
                  </a:lnTo>
                  <a:lnTo>
                    <a:pt x="4936134" y="59815"/>
                  </a:lnTo>
                  <a:lnTo>
                    <a:pt x="4944351" y="104394"/>
                  </a:lnTo>
                  <a:lnTo>
                    <a:pt x="4943210" y="119395"/>
                  </a:lnTo>
                  <a:lnTo>
                    <a:pt x="4926190" y="160400"/>
                  </a:lnTo>
                  <a:lnTo>
                    <a:pt x="4893686" y="189868"/>
                  </a:lnTo>
                  <a:lnTo>
                    <a:pt x="4880470" y="195961"/>
                  </a:lnTo>
                  <a:lnTo>
                    <a:pt x="4982197" y="351027"/>
                  </a:lnTo>
                  <a:lnTo>
                    <a:pt x="5051539" y="6096"/>
                  </a:lnTo>
                  <a:lnTo>
                    <a:pt x="5084051" y="6096"/>
                  </a:lnTo>
                  <a:lnTo>
                    <a:pt x="5158854" y="238887"/>
                  </a:lnTo>
                  <a:lnTo>
                    <a:pt x="5232006" y="6096"/>
                  </a:lnTo>
                  <a:lnTo>
                    <a:pt x="5264264" y="6096"/>
                  </a:lnTo>
                  <a:lnTo>
                    <a:pt x="5334876" y="351916"/>
                  </a:lnTo>
                  <a:lnTo>
                    <a:pt x="5275440" y="351916"/>
                  </a:lnTo>
                  <a:lnTo>
                    <a:pt x="5239499" y="165480"/>
                  </a:lnTo>
                  <a:lnTo>
                    <a:pt x="5170030" y="356362"/>
                  </a:lnTo>
                  <a:lnTo>
                    <a:pt x="5148059" y="356362"/>
                  </a:lnTo>
                  <a:lnTo>
                    <a:pt x="5078463" y="165480"/>
                  </a:lnTo>
                  <a:lnTo>
                    <a:pt x="5041125" y="351916"/>
                  </a:lnTo>
                  <a:lnTo>
                    <a:pt x="4981943" y="351916"/>
                  </a:lnTo>
                  <a:lnTo>
                    <a:pt x="4982070" y="351663"/>
                  </a:lnTo>
                  <a:lnTo>
                    <a:pt x="4911839" y="351663"/>
                  </a:lnTo>
                  <a:lnTo>
                    <a:pt x="4819637" y="208914"/>
                  </a:lnTo>
                  <a:lnTo>
                    <a:pt x="4811973" y="208746"/>
                  </a:lnTo>
                  <a:lnTo>
                    <a:pt x="4802905" y="208422"/>
                  </a:lnTo>
                  <a:lnTo>
                    <a:pt x="4792455" y="207932"/>
                  </a:lnTo>
                  <a:lnTo>
                    <a:pt x="4780648" y="207263"/>
                  </a:lnTo>
                  <a:lnTo>
                    <a:pt x="4780648" y="351663"/>
                  </a:lnTo>
                  <a:lnTo>
                    <a:pt x="4717021" y="351663"/>
                  </a:lnTo>
                  <a:lnTo>
                    <a:pt x="4717021" y="6096"/>
                  </a:lnTo>
                  <a:lnTo>
                    <a:pt x="4721430" y="5978"/>
                  </a:lnTo>
                  <a:lnTo>
                    <a:pt x="4729530" y="5635"/>
                  </a:lnTo>
                  <a:lnTo>
                    <a:pt x="4741345" y="5078"/>
                  </a:lnTo>
                  <a:lnTo>
                    <a:pt x="4756899" y="4317"/>
                  </a:lnTo>
                  <a:lnTo>
                    <a:pt x="4773381" y="3557"/>
                  </a:lnTo>
                  <a:lnTo>
                    <a:pt x="4788173" y="3000"/>
                  </a:lnTo>
                  <a:lnTo>
                    <a:pt x="4801297" y="2657"/>
                  </a:lnTo>
                  <a:lnTo>
                    <a:pt x="4812779" y="2539"/>
                  </a:lnTo>
                  <a:close/>
                </a:path>
                <a:path w="5565140" h="357505">
                  <a:moveTo>
                    <a:pt x="3458070" y="1397"/>
                  </a:moveTo>
                  <a:lnTo>
                    <a:pt x="3484994" y="1397"/>
                  </a:lnTo>
                  <a:lnTo>
                    <a:pt x="3623932" y="351663"/>
                  </a:lnTo>
                  <a:lnTo>
                    <a:pt x="3556241" y="351663"/>
                  </a:lnTo>
                  <a:lnTo>
                    <a:pt x="3530968" y="281559"/>
                  </a:lnTo>
                  <a:lnTo>
                    <a:pt x="3412604" y="281559"/>
                  </a:lnTo>
                  <a:lnTo>
                    <a:pt x="3388474" y="351663"/>
                  </a:lnTo>
                  <a:lnTo>
                    <a:pt x="3320275" y="351663"/>
                  </a:lnTo>
                  <a:lnTo>
                    <a:pt x="3458070" y="1397"/>
                  </a:lnTo>
                  <a:close/>
                </a:path>
                <a:path w="5565140" h="357505">
                  <a:moveTo>
                    <a:pt x="5461241" y="126"/>
                  </a:moveTo>
                  <a:lnTo>
                    <a:pt x="5489173" y="1531"/>
                  </a:lnTo>
                  <a:lnTo>
                    <a:pt x="5513152" y="5746"/>
                  </a:lnTo>
                  <a:lnTo>
                    <a:pt x="5533178" y="12771"/>
                  </a:lnTo>
                  <a:lnTo>
                    <a:pt x="5549252" y="22605"/>
                  </a:lnTo>
                  <a:lnTo>
                    <a:pt x="5530583" y="75437"/>
                  </a:lnTo>
                  <a:lnTo>
                    <a:pt x="5514176" y="65343"/>
                  </a:lnTo>
                  <a:lnTo>
                    <a:pt x="5497341" y="58118"/>
                  </a:lnTo>
                  <a:lnTo>
                    <a:pt x="5480076" y="53774"/>
                  </a:lnTo>
                  <a:lnTo>
                    <a:pt x="5462384" y="52324"/>
                  </a:lnTo>
                  <a:lnTo>
                    <a:pt x="5452387" y="53016"/>
                  </a:lnTo>
                  <a:lnTo>
                    <a:pt x="5420744" y="76390"/>
                  </a:lnTo>
                  <a:lnTo>
                    <a:pt x="5417807" y="92710"/>
                  </a:lnTo>
                  <a:lnTo>
                    <a:pt x="5421924" y="107711"/>
                  </a:lnTo>
                  <a:lnTo>
                    <a:pt x="5434269" y="122999"/>
                  </a:lnTo>
                  <a:lnTo>
                    <a:pt x="5454829" y="138572"/>
                  </a:lnTo>
                  <a:lnTo>
                    <a:pt x="5483593" y="154432"/>
                  </a:lnTo>
                  <a:lnTo>
                    <a:pt x="5499734" y="162742"/>
                  </a:lnTo>
                  <a:lnTo>
                    <a:pt x="5513470" y="170719"/>
                  </a:lnTo>
                  <a:lnTo>
                    <a:pt x="5547172" y="201168"/>
                  </a:lnTo>
                  <a:lnTo>
                    <a:pt x="5563000" y="239061"/>
                  </a:lnTo>
                  <a:lnTo>
                    <a:pt x="5565000" y="261365"/>
                  </a:lnTo>
                  <a:lnTo>
                    <a:pt x="5562928" y="281394"/>
                  </a:lnTo>
                  <a:lnTo>
                    <a:pt x="5546355" y="315926"/>
                  </a:lnTo>
                  <a:lnTo>
                    <a:pt x="5513874" y="342288"/>
                  </a:lnTo>
                  <a:lnTo>
                    <a:pt x="5469488" y="355814"/>
                  </a:lnTo>
                  <a:lnTo>
                    <a:pt x="5443080" y="357504"/>
                  </a:lnTo>
                  <a:lnTo>
                    <a:pt x="5419482" y="355955"/>
                  </a:lnTo>
                  <a:lnTo>
                    <a:pt x="5397074" y="351297"/>
                  </a:lnTo>
                  <a:lnTo>
                    <a:pt x="5375857" y="343521"/>
                  </a:lnTo>
                  <a:lnTo>
                    <a:pt x="5355831" y="332613"/>
                  </a:lnTo>
                  <a:lnTo>
                    <a:pt x="5378437" y="277622"/>
                  </a:lnTo>
                  <a:lnTo>
                    <a:pt x="5396538" y="288770"/>
                  </a:lnTo>
                  <a:lnTo>
                    <a:pt x="5414473" y="296703"/>
                  </a:lnTo>
                  <a:lnTo>
                    <a:pt x="5432265" y="301446"/>
                  </a:lnTo>
                  <a:lnTo>
                    <a:pt x="5449938" y="303022"/>
                  </a:lnTo>
                  <a:lnTo>
                    <a:pt x="5473534" y="300664"/>
                  </a:lnTo>
                  <a:lnTo>
                    <a:pt x="5490403" y="293592"/>
                  </a:lnTo>
                  <a:lnTo>
                    <a:pt x="5500533" y="281805"/>
                  </a:lnTo>
                  <a:lnTo>
                    <a:pt x="5503913" y="265302"/>
                  </a:lnTo>
                  <a:lnTo>
                    <a:pt x="5503125" y="256561"/>
                  </a:lnTo>
                  <a:lnTo>
                    <a:pt x="5483140" y="223333"/>
                  </a:lnTo>
                  <a:lnTo>
                    <a:pt x="5438635" y="195579"/>
                  </a:lnTo>
                  <a:lnTo>
                    <a:pt x="5420422" y="186102"/>
                  </a:lnTo>
                  <a:lnTo>
                    <a:pt x="5405424" y="177482"/>
                  </a:lnTo>
                  <a:lnTo>
                    <a:pt x="5372944" y="148764"/>
                  </a:lnTo>
                  <a:lnTo>
                    <a:pt x="5356940" y="103616"/>
                  </a:lnTo>
                  <a:lnTo>
                    <a:pt x="5356466" y="93090"/>
                  </a:lnTo>
                  <a:lnTo>
                    <a:pt x="5358299" y="73923"/>
                  </a:lnTo>
                  <a:lnTo>
                    <a:pt x="5385803" y="26542"/>
                  </a:lnTo>
                  <a:lnTo>
                    <a:pt x="5419378" y="6762"/>
                  </a:lnTo>
                  <a:lnTo>
                    <a:pt x="5439256" y="1789"/>
                  </a:lnTo>
                  <a:lnTo>
                    <a:pt x="5461241" y="126"/>
                  </a:lnTo>
                  <a:close/>
                </a:path>
                <a:path w="5565140" h="357505">
                  <a:moveTo>
                    <a:pt x="3066529" y="126"/>
                  </a:moveTo>
                  <a:lnTo>
                    <a:pt x="3094749" y="1650"/>
                  </a:lnTo>
                  <a:lnTo>
                    <a:pt x="3119980" y="6223"/>
                  </a:lnTo>
                  <a:lnTo>
                    <a:pt x="3142235" y="13843"/>
                  </a:lnTo>
                  <a:lnTo>
                    <a:pt x="3161525" y="24511"/>
                  </a:lnTo>
                  <a:lnTo>
                    <a:pt x="3136379" y="75184"/>
                  </a:lnTo>
                  <a:lnTo>
                    <a:pt x="3124542" y="66202"/>
                  </a:lnTo>
                  <a:lnTo>
                    <a:pt x="3109598" y="59816"/>
                  </a:lnTo>
                  <a:lnTo>
                    <a:pt x="3091534" y="56003"/>
                  </a:lnTo>
                  <a:lnTo>
                    <a:pt x="3070339" y="54737"/>
                  </a:lnTo>
                  <a:lnTo>
                    <a:pt x="3049693" y="56999"/>
                  </a:lnTo>
                  <a:lnTo>
                    <a:pt x="3014260" y="75096"/>
                  </a:lnTo>
                  <a:lnTo>
                    <a:pt x="2987451" y="110222"/>
                  </a:lnTo>
                  <a:lnTo>
                    <a:pt x="2973648" y="155993"/>
                  </a:lnTo>
                  <a:lnTo>
                    <a:pt x="2971914" y="182499"/>
                  </a:lnTo>
                  <a:lnTo>
                    <a:pt x="2973511" y="208787"/>
                  </a:lnTo>
                  <a:lnTo>
                    <a:pt x="2986326" y="252793"/>
                  </a:lnTo>
                  <a:lnTo>
                    <a:pt x="3011403" y="284751"/>
                  </a:lnTo>
                  <a:lnTo>
                    <a:pt x="3065767" y="303022"/>
                  </a:lnTo>
                  <a:lnTo>
                    <a:pt x="3088893" y="300851"/>
                  </a:lnTo>
                  <a:lnTo>
                    <a:pt x="3109328" y="294322"/>
                  </a:lnTo>
                  <a:lnTo>
                    <a:pt x="3127096" y="283412"/>
                  </a:lnTo>
                  <a:lnTo>
                    <a:pt x="3142221" y="268097"/>
                  </a:lnTo>
                  <a:lnTo>
                    <a:pt x="3170796" y="317753"/>
                  </a:lnTo>
                  <a:lnTo>
                    <a:pt x="3149843" y="335162"/>
                  </a:lnTo>
                  <a:lnTo>
                    <a:pt x="3124520" y="347583"/>
                  </a:lnTo>
                  <a:lnTo>
                    <a:pt x="3094840" y="355026"/>
                  </a:lnTo>
                  <a:lnTo>
                    <a:pt x="3060814" y="357504"/>
                  </a:lnTo>
                  <a:lnTo>
                    <a:pt x="3026641" y="354528"/>
                  </a:lnTo>
                  <a:lnTo>
                    <a:pt x="2970392" y="330715"/>
                  </a:lnTo>
                  <a:lnTo>
                    <a:pt x="2930790" y="283900"/>
                  </a:lnTo>
                  <a:lnTo>
                    <a:pt x="2910787" y="218940"/>
                  </a:lnTo>
                  <a:lnTo>
                    <a:pt x="2908287" y="179959"/>
                  </a:lnTo>
                  <a:lnTo>
                    <a:pt x="2911053" y="143164"/>
                  </a:lnTo>
                  <a:lnTo>
                    <a:pt x="2933254" y="79053"/>
                  </a:lnTo>
                  <a:lnTo>
                    <a:pt x="2976500" y="29166"/>
                  </a:lnTo>
                  <a:lnTo>
                    <a:pt x="3033408" y="3361"/>
                  </a:lnTo>
                  <a:lnTo>
                    <a:pt x="3066529" y="126"/>
                  </a:lnTo>
                  <a:close/>
                </a:path>
                <a:path w="5565140" h="357505">
                  <a:moveTo>
                    <a:pt x="2426957" y="126"/>
                  </a:moveTo>
                  <a:lnTo>
                    <a:pt x="2454889" y="1531"/>
                  </a:lnTo>
                  <a:lnTo>
                    <a:pt x="2478868" y="5746"/>
                  </a:lnTo>
                  <a:lnTo>
                    <a:pt x="2498894" y="12771"/>
                  </a:lnTo>
                  <a:lnTo>
                    <a:pt x="2514968" y="22605"/>
                  </a:lnTo>
                  <a:lnTo>
                    <a:pt x="2496299" y="75437"/>
                  </a:lnTo>
                  <a:lnTo>
                    <a:pt x="2479892" y="65343"/>
                  </a:lnTo>
                  <a:lnTo>
                    <a:pt x="2463057" y="58118"/>
                  </a:lnTo>
                  <a:lnTo>
                    <a:pt x="2445792" y="53774"/>
                  </a:lnTo>
                  <a:lnTo>
                    <a:pt x="2428100" y="52324"/>
                  </a:lnTo>
                  <a:lnTo>
                    <a:pt x="2418103" y="53016"/>
                  </a:lnTo>
                  <a:lnTo>
                    <a:pt x="2386460" y="76390"/>
                  </a:lnTo>
                  <a:lnTo>
                    <a:pt x="2383523" y="92710"/>
                  </a:lnTo>
                  <a:lnTo>
                    <a:pt x="2387640" y="107711"/>
                  </a:lnTo>
                  <a:lnTo>
                    <a:pt x="2399985" y="122999"/>
                  </a:lnTo>
                  <a:lnTo>
                    <a:pt x="2420545" y="138572"/>
                  </a:lnTo>
                  <a:lnTo>
                    <a:pt x="2449309" y="154432"/>
                  </a:lnTo>
                  <a:lnTo>
                    <a:pt x="2465450" y="162742"/>
                  </a:lnTo>
                  <a:lnTo>
                    <a:pt x="2479186" y="170719"/>
                  </a:lnTo>
                  <a:lnTo>
                    <a:pt x="2512888" y="201168"/>
                  </a:lnTo>
                  <a:lnTo>
                    <a:pt x="2528716" y="239061"/>
                  </a:lnTo>
                  <a:lnTo>
                    <a:pt x="2530716" y="261365"/>
                  </a:lnTo>
                  <a:lnTo>
                    <a:pt x="2528644" y="281394"/>
                  </a:lnTo>
                  <a:lnTo>
                    <a:pt x="2512071" y="315926"/>
                  </a:lnTo>
                  <a:lnTo>
                    <a:pt x="2479590" y="342288"/>
                  </a:lnTo>
                  <a:lnTo>
                    <a:pt x="2435204" y="355814"/>
                  </a:lnTo>
                  <a:lnTo>
                    <a:pt x="2408796" y="357504"/>
                  </a:lnTo>
                  <a:lnTo>
                    <a:pt x="2385198" y="355955"/>
                  </a:lnTo>
                  <a:lnTo>
                    <a:pt x="2362790" y="351297"/>
                  </a:lnTo>
                  <a:lnTo>
                    <a:pt x="2341573" y="343521"/>
                  </a:lnTo>
                  <a:lnTo>
                    <a:pt x="2321547" y="332613"/>
                  </a:lnTo>
                  <a:lnTo>
                    <a:pt x="2344153" y="277622"/>
                  </a:lnTo>
                  <a:lnTo>
                    <a:pt x="2362254" y="288770"/>
                  </a:lnTo>
                  <a:lnTo>
                    <a:pt x="2380189" y="296703"/>
                  </a:lnTo>
                  <a:lnTo>
                    <a:pt x="2397981" y="301446"/>
                  </a:lnTo>
                  <a:lnTo>
                    <a:pt x="2415654" y="303022"/>
                  </a:lnTo>
                  <a:lnTo>
                    <a:pt x="2439250" y="300664"/>
                  </a:lnTo>
                  <a:lnTo>
                    <a:pt x="2456119" y="293592"/>
                  </a:lnTo>
                  <a:lnTo>
                    <a:pt x="2466249" y="281805"/>
                  </a:lnTo>
                  <a:lnTo>
                    <a:pt x="2469629" y="265302"/>
                  </a:lnTo>
                  <a:lnTo>
                    <a:pt x="2468841" y="256561"/>
                  </a:lnTo>
                  <a:lnTo>
                    <a:pt x="2448856" y="223333"/>
                  </a:lnTo>
                  <a:lnTo>
                    <a:pt x="2404351" y="195579"/>
                  </a:lnTo>
                  <a:lnTo>
                    <a:pt x="2386138" y="186102"/>
                  </a:lnTo>
                  <a:lnTo>
                    <a:pt x="2371140" y="177482"/>
                  </a:lnTo>
                  <a:lnTo>
                    <a:pt x="2338660" y="148764"/>
                  </a:lnTo>
                  <a:lnTo>
                    <a:pt x="2322656" y="103616"/>
                  </a:lnTo>
                  <a:lnTo>
                    <a:pt x="2322182" y="93090"/>
                  </a:lnTo>
                  <a:lnTo>
                    <a:pt x="2324015" y="73923"/>
                  </a:lnTo>
                  <a:lnTo>
                    <a:pt x="2351519" y="26542"/>
                  </a:lnTo>
                  <a:lnTo>
                    <a:pt x="2385094" y="6762"/>
                  </a:lnTo>
                  <a:lnTo>
                    <a:pt x="2404972" y="1789"/>
                  </a:lnTo>
                  <a:lnTo>
                    <a:pt x="2426957" y="126"/>
                  </a:lnTo>
                  <a:close/>
                </a:path>
                <a:path w="5565140" h="357505">
                  <a:moveTo>
                    <a:pt x="1268717" y="126"/>
                  </a:moveTo>
                  <a:lnTo>
                    <a:pt x="1296649" y="1531"/>
                  </a:lnTo>
                  <a:lnTo>
                    <a:pt x="1320628" y="5746"/>
                  </a:lnTo>
                  <a:lnTo>
                    <a:pt x="1340654" y="12771"/>
                  </a:lnTo>
                  <a:lnTo>
                    <a:pt x="1356728" y="22605"/>
                  </a:lnTo>
                  <a:lnTo>
                    <a:pt x="1338059" y="75437"/>
                  </a:lnTo>
                  <a:lnTo>
                    <a:pt x="1321652" y="65343"/>
                  </a:lnTo>
                  <a:lnTo>
                    <a:pt x="1304817" y="58118"/>
                  </a:lnTo>
                  <a:lnTo>
                    <a:pt x="1287552" y="53774"/>
                  </a:lnTo>
                  <a:lnTo>
                    <a:pt x="1269860" y="52324"/>
                  </a:lnTo>
                  <a:lnTo>
                    <a:pt x="1259863" y="53016"/>
                  </a:lnTo>
                  <a:lnTo>
                    <a:pt x="1228220" y="76390"/>
                  </a:lnTo>
                  <a:lnTo>
                    <a:pt x="1225283" y="92710"/>
                  </a:lnTo>
                  <a:lnTo>
                    <a:pt x="1229400" y="107711"/>
                  </a:lnTo>
                  <a:lnTo>
                    <a:pt x="1241745" y="122999"/>
                  </a:lnTo>
                  <a:lnTo>
                    <a:pt x="1262305" y="138572"/>
                  </a:lnTo>
                  <a:lnTo>
                    <a:pt x="1291069" y="154432"/>
                  </a:lnTo>
                  <a:lnTo>
                    <a:pt x="1307210" y="162742"/>
                  </a:lnTo>
                  <a:lnTo>
                    <a:pt x="1320946" y="170719"/>
                  </a:lnTo>
                  <a:lnTo>
                    <a:pt x="1354648" y="201168"/>
                  </a:lnTo>
                  <a:lnTo>
                    <a:pt x="1370476" y="239061"/>
                  </a:lnTo>
                  <a:lnTo>
                    <a:pt x="1372476" y="261365"/>
                  </a:lnTo>
                  <a:lnTo>
                    <a:pt x="1370404" y="281394"/>
                  </a:lnTo>
                  <a:lnTo>
                    <a:pt x="1353831" y="315926"/>
                  </a:lnTo>
                  <a:lnTo>
                    <a:pt x="1321350" y="342288"/>
                  </a:lnTo>
                  <a:lnTo>
                    <a:pt x="1276964" y="355814"/>
                  </a:lnTo>
                  <a:lnTo>
                    <a:pt x="1250556" y="357504"/>
                  </a:lnTo>
                  <a:lnTo>
                    <a:pt x="1226958" y="355955"/>
                  </a:lnTo>
                  <a:lnTo>
                    <a:pt x="1204550" y="351297"/>
                  </a:lnTo>
                  <a:lnTo>
                    <a:pt x="1183333" y="343521"/>
                  </a:lnTo>
                  <a:lnTo>
                    <a:pt x="1163307" y="332613"/>
                  </a:lnTo>
                  <a:lnTo>
                    <a:pt x="1185913" y="277622"/>
                  </a:lnTo>
                  <a:lnTo>
                    <a:pt x="1204014" y="288770"/>
                  </a:lnTo>
                  <a:lnTo>
                    <a:pt x="1221949" y="296703"/>
                  </a:lnTo>
                  <a:lnTo>
                    <a:pt x="1239741" y="301446"/>
                  </a:lnTo>
                  <a:lnTo>
                    <a:pt x="1257414" y="303022"/>
                  </a:lnTo>
                  <a:lnTo>
                    <a:pt x="1281010" y="300664"/>
                  </a:lnTo>
                  <a:lnTo>
                    <a:pt x="1297879" y="293592"/>
                  </a:lnTo>
                  <a:lnTo>
                    <a:pt x="1308009" y="281805"/>
                  </a:lnTo>
                  <a:lnTo>
                    <a:pt x="1311389" y="265302"/>
                  </a:lnTo>
                  <a:lnTo>
                    <a:pt x="1310601" y="256561"/>
                  </a:lnTo>
                  <a:lnTo>
                    <a:pt x="1290616" y="223333"/>
                  </a:lnTo>
                  <a:lnTo>
                    <a:pt x="1246111" y="195579"/>
                  </a:lnTo>
                  <a:lnTo>
                    <a:pt x="1227898" y="186102"/>
                  </a:lnTo>
                  <a:lnTo>
                    <a:pt x="1212900" y="177482"/>
                  </a:lnTo>
                  <a:lnTo>
                    <a:pt x="1180420" y="148764"/>
                  </a:lnTo>
                  <a:lnTo>
                    <a:pt x="1164416" y="103616"/>
                  </a:lnTo>
                  <a:lnTo>
                    <a:pt x="1163942" y="93090"/>
                  </a:lnTo>
                  <a:lnTo>
                    <a:pt x="1165775" y="73923"/>
                  </a:lnTo>
                  <a:lnTo>
                    <a:pt x="1193279" y="26542"/>
                  </a:lnTo>
                  <a:lnTo>
                    <a:pt x="1226854" y="6762"/>
                  </a:lnTo>
                  <a:lnTo>
                    <a:pt x="1246732" y="1789"/>
                  </a:lnTo>
                  <a:lnTo>
                    <a:pt x="1268717" y="126"/>
                  </a:lnTo>
                  <a:close/>
                </a:path>
                <a:path w="5565140" h="357505">
                  <a:moveTo>
                    <a:pt x="4509249" y="0"/>
                  </a:moveTo>
                  <a:lnTo>
                    <a:pt x="4574971" y="11541"/>
                  </a:lnTo>
                  <a:lnTo>
                    <a:pt x="4623168" y="46227"/>
                  </a:lnTo>
                  <a:lnTo>
                    <a:pt x="4652711" y="101726"/>
                  </a:lnTo>
                  <a:lnTo>
                    <a:pt x="4662538" y="175895"/>
                  </a:lnTo>
                  <a:lnTo>
                    <a:pt x="4659966" y="215542"/>
                  </a:lnTo>
                  <a:lnTo>
                    <a:pt x="4639392" y="281836"/>
                  </a:lnTo>
                  <a:lnTo>
                    <a:pt x="4598651" y="329965"/>
                  </a:lnTo>
                  <a:lnTo>
                    <a:pt x="4540219" y="354453"/>
                  </a:lnTo>
                  <a:lnTo>
                    <a:pt x="4504550" y="357504"/>
                  </a:lnTo>
                  <a:lnTo>
                    <a:pt x="4471734" y="354478"/>
                  </a:lnTo>
                  <a:lnTo>
                    <a:pt x="4418343" y="330233"/>
                  </a:lnTo>
                  <a:lnTo>
                    <a:pt x="4381501" y="282461"/>
                  </a:lnTo>
                  <a:lnTo>
                    <a:pt x="4362971" y="215925"/>
                  </a:lnTo>
                  <a:lnTo>
                    <a:pt x="4360659" y="175895"/>
                  </a:lnTo>
                  <a:lnTo>
                    <a:pt x="4363183" y="140440"/>
                  </a:lnTo>
                  <a:lnTo>
                    <a:pt x="4383376" y="78007"/>
                  </a:lnTo>
                  <a:lnTo>
                    <a:pt x="4423006" y="28717"/>
                  </a:lnTo>
                  <a:lnTo>
                    <a:pt x="4477072" y="3190"/>
                  </a:lnTo>
                  <a:lnTo>
                    <a:pt x="4509249" y="0"/>
                  </a:lnTo>
                  <a:close/>
                </a:path>
                <a:path w="5565140" h="357505">
                  <a:moveTo>
                    <a:pt x="2717025" y="0"/>
                  </a:moveTo>
                  <a:lnTo>
                    <a:pt x="2782747" y="11541"/>
                  </a:lnTo>
                  <a:lnTo>
                    <a:pt x="2830944" y="46227"/>
                  </a:lnTo>
                  <a:lnTo>
                    <a:pt x="2860487" y="101726"/>
                  </a:lnTo>
                  <a:lnTo>
                    <a:pt x="2870314" y="175895"/>
                  </a:lnTo>
                  <a:lnTo>
                    <a:pt x="2867742" y="215542"/>
                  </a:lnTo>
                  <a:lnTo>
                    <a:pt x="2847168" y="281836"/>
                  </a:lnTo>
                  <a:lnTo>
                    <a:pt x="2806427" y="329965"/>
                  </a:lnTo>
                  <a:lnTo>
                    <a:pt x="2747995" y="354453"/>
                  </a:lnTo>
                  <a:lnTo>
                    <a:pt x="2712326" y="357504"/>
                  </a:lnTo>
                  <a:lnTo>
                    <a:pt x="2679510" y="354478"/>
                  </a:lnTo>
                  <a:lnTo>
                    <a:pt x="2626119" y="330233"/>
                  </a:lnTo>
                  <a:lnTo>
                    <a:pt x="2589277" y="282461"/>
                  </a:lnTo>
                  <a:lnTo>
                    <a:pt x="2570747" y="215925"/>
                  </a:lnTo>
                  <a:lnTo>
                    <a:pt x="2568435" y="175895"/>
                  </a:lnTo>
                  <a:lnTo>
                    <a:pt x="2570959" y="140440"/>
                  </a:lnTo>
                  <a:lnTo>
                    <a:pt x="2591152" y="78007"/>
                  </a:lnTo>
                  <a:lnTo>
                    <a:pt x="2630782" y="28717"/>
                  </a:lnTo>
                  <a:lnTo>
                    <a:pt x="2684848" y="3190"/>
                  </a:lnTo>
                  <a:lnTo>
                    <a:pt x="2717025" y="0"/>
                  </a:lnTo>
                  <a:close/>
                </a:path>
                <a:path w="5565140" h="357505">
                  <a:moveTo>
                    <a:pt x="1702041" y="0"/>
                  </a:moveTo>
                  <a:lnTo>
                    <a:pt x="1767763" y="11541"/>
                  </a:lnTo>
                  <a:lnTo>
                    <a:pt x="1815960" y="46227"/>
                  </a:lnTo>
                  <a:lnTo>
                    <a:pt x="1845503" y="101726"/>
                  </a:lnTo>
                  <a:lnTo>
                    <a:pt x="1855330" y="175895"/>
                  </a:lnTo>
                  <a:lnTo>
                    <a:pt x="1852758" y="215542"/>
                  </a:lnTo>
                  <a:lnTo>
                    <a:pt x="1832184" y="281836"/>
                  </a:lnTo>
                  <a:lnTo>
                    <a:pt x="1791443" y="329965"/>
                  </a:lnTo>
                  <a:lnTo>
                    <a:pt x="1733011" y="354453"/>
                  </a:lnTo>
                  <a:lnTo>
                    <a:pt x="1697342" y="357504"/>
                  </a:lnTo>
                  <a:lnTo>
                    <a:pt x="1664526" y="354478"/>
                  </a:lnTo>
                  <a:lnTo>
                    <a:pt x="1611135" y="330233"/>
                  </a:lnTo>
                  <a:lnTo>
                    <a:pt x="1574293" y="282461"/>
                  </a:lnTo>
                  <a:lnTo>
                    <a:pt x="1555763" y="215925"/>
                  </a:lnTo>
                  <a:lnTo>
                    <a:pt x="1553451" y="175895"/>
                  </a:lnTo>
                  <a:lnTo>
                    <a:pt x="1555975" y="140440"/>
                  </a:lnTo>
                  <a:lnTo>
                    <a:pt x="1576168" y="78007"/>
                  </a:lnTo>
                  <a:lnTo>
                    <a:pt x="1615798" y="28717"/>
                  </a:lnTo>
                  <a:lnTo>
                    <a:pt x="1669864" y="3190"/>
                  </a:lnTo>
                  <a:lnTo>
                    <a:pt x="1702041" y="0"/>
                  </a:lnTo>
                  <a:close/>
                </a:path>
              </a:pathLst>
            </a:custGeom>
            <a:ln w="3175">
              <a:solidFill>
                <a:srgbClr val="58134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535940" y="1556740"/>
            <a:ext cx="6381750" cy="4201795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700"/>
              </a:spcBef>
              <a:buClr>
                <a:srgbClr val="B03E9A"/>
              </a:buClr>
              <a:buSzPct val="73076"/>
              <a:buFont typeface="Arial"/>
              <a:buChar char=""/>
              <a:tabLst>
                <a:tab pos="287020" algn="l"/>
              </a:tabLst>
            </a:pPr>
            <a:r>
              <a:rPr sz="2600" b="1" spc="-15" dirty="0">
                <a:latin typeface="Trebuchet MS"/>
                <a:cs typeface="Trebuchet MS"/>
              </a:rPr>
              <a:t>Folkway</a:t>
            </a:r>
            <a:endParaRPr sz="2600">
              <a:latin typeface="Trebuchet MS"/>
              <a:cs typeface="Trebuchet MS"/>
            </a:endParaRPr>
          </a:p>
          <a:p>
            <a:pPr marL="286385">
              <a:lnSpc>
                <a:spcPct val="100000"/>
              </a:lnSpc>
              <a:spcBef>
                <a:spcPts val="600"/>
              </a:spcBef>
            </a:pPr>
            <a:r>
              <a:rPr sz="2600" b="1" spc="-5" dirty="0">
                <a:latin typeface="Trebuchet MS"/>
                <a:cs typeface="Trebuchet MS"/>
              </a:rPr>
              <a:t>customs </a:t>
            </a:r>
            <a:r>
              <a:rPr sz="2600" b="1" dirty="0">
                <a:latin typeface="Trebuchet MS"/>
                <a:cs typeface="Trebuchet MS"/>
              </a:rPr>
              <a:t>and </a:t>
            </a:r>
            <a:r>
              <a:rPr sz="2600" b="1" spc="-5" dirty="0">
                <a:latin typeface="Trebuchet MS"/>
                <a:cs typeface="Trebuchet MS"/>
              </a:rPr>
              <a:t>manner </a:t>
            </a:r>
            <a:r>
              <a:rPr sz="2600" b="1" dirty="0">
                <a:latin typeface="Trebuchet MS"/>
                <a:cs typeface="Trebuchet MS"/>
              </a:rPr>
              <a:t>of</a:t>
            </a:r>
            <a:r>
              <a:rPr sz="2600" b="1" spc="5" dirty="0">
                <a:latin typeface="Trebuchet MS"/>
                <a:cs typeface="Trebuchet MS"/>
              </a:rPr>
              <a:t> </a:t>
            </a:r>
            <a:r>
              <a:rPr sz="2600" b="1" dirty="0">
                <a:latin typeface="Trebuchet MS"/>
                <a:cs typeface="Trebuchet MS"/>
              </a:rPr>
              <a:t>society</a:t>
            </a:r>
            <a:endParaRPr sz="2600">
              <a:latin typeface="Trebuchet MS"/>
              <a:cs typeface="Trebuchet MS"/>
            </a:endParaRPr>
          </a:p>
          <a:p>
            <a:pPr marL="287020" indent="-274320">
              <a:lnSpc>
                <a:spcPct val="100000"/>
              </a:lnSpc>
              <a:spcBef>
                <a:spcPts val="600"/>
              </a:spcBef>
              <a:buClr>
                <a:srgbClr val="B03E9A"/>
              </a:buClr>
              <a:buSzPct val="73076"/>
              <a:buFont typeface="Arial"/>
              <a:buChar char=""/>
              <a:tabLst>
                <a:tab pos="287020" algn="l"/>
              </a:tabLst>
            </a:pPr>
            <a:r>
              <a:rPr sz="2600" b="1" spc="-5" dirty="0">
                <a:latin typeface="Trebuchet MS"/>
                <a:cs typeface="Trebuchet MS"/>
              </a:rPr>
              <a:t>Mores</a:t>
            </a:r>
            <a:endParaRPr sz="2600">
              <a:latin typeface="Trebuchet MS"/>
              <a:cs typeface="Trebuchet MS"/>
            </a:endParaRPr>
          </a:p>
          <a:p>
            <a:pPr marL="286385">
              <a:lnSpc>
                <a:spcPct val="100000"/>
              </a:lnSpc>
              <a:spcBef>
                <a:spcPts val="600"/>
              </a:spcBef>
            </a:pPr>
            <a:r>
              <a:rPr sz="2600" b="1" spc="-5" dirty="0">
                <a:latin typeface="Trebuchet MS"/>
                <a:cs typeface="Trebuchet MS"/>
              </a:rPr>
              <a:t>norms </a:t>
            </a:r>
            <a:r>
              <a:rPr sz="2600" b="1" dirty="0">
                <a:latin typeface="Trebuchet MS"/>
                <a:cs typeface="Trebuchet MS"/>
              </a:rPr>
              <a:t>with </a:t>
            </a:r>
            <a:r>
              <a:rPr sz="2600" b="1" spc="-20" dirty="0">
                <a:latin typeface="Trebuchet MS"/>
                <a:cs typeface="Trebuchet MS"/>
              </a:rPr>
              <a:t>moral</a:t>
            </a:r>
            <a:r>
              <a:rPr sz="2600" b="1" spc="-15" dirty="0">
                <a:latin typeface="Trebuchet MS"/>
                <a:cs typeface="Trebuchet MS"/>
              </a:rPr>
              <a:t> </a:t>
            </a:r>
            <a:r>
              <a:rPr sz="2600" b="1" spc="-5" dirty="0">
                <a:latin typeface="Trebuchet MS"/>
                <a:cs typeface="Trebuchet MS"/>
              </a:rPr>
              <a:t>basis</a:t>
            </a:r>
            <a:endParaRPr sz="2600">
              <a:latin typeface="Trebuchet MS"/>
              <a:cs typeface="Trebuchet MS"/>
            </a:endParaRPr>
          </a:p>
          <a:p>
            <a:pPr marL="287020" indent="-274320">
              <a:lnSpc>
                <a:spcPct val="100000"/>
              </a:lnSpc>
              <a:spcBef>
                <a:spcPts val="600"/>
              </a:spcBef>
              <a:buClr>
                <a:srgbClr val="B03E9A"/>
              </a:buClr>
              <a:buSzPct val="73076"/>
              <a:buFont typeface="Arial"/>
              <a:buChar char=""/>
              <a:tabLst>
                <a:tab pos="287020" algn="l"/>
              </a:tabLst>
            </a:pPr>
            <a:r>
              <a:rPr sz="2600" b="1" dirty="0">
                <a:latin typeface="Trebuchet MS"/>
                <a:cs typeface="Trebuchet MS"/>
              </a:rPr>
              <a:t>Laws</a:t>
            </a:r>
            <a:endParaRPr sz="2600">
              <a:latin typeface="Trebuchet MS"/>
              <a:cs typeface="Trebuchet MS"/>
            </a:endParaRPr>
          </a:p>
          <a:p>
            <a:pPr marL="286385">
              <a:lnSpc>
                <a:spcPct val="100000"/>
              </a:lnSpc>
              <a:spcBef>
                <a:spcPts val="600"/>
              </a:spcBef>
            </a:pPr>
            <a:r>
              <a:rPr sz="2600" b="1" dirty="0">
                <a:latin typeface="Trebuchet MS"/>
                <a:cs typeface="Trebuchet MS"/>
              </a:rPr>
              <a:t>formal </a:t>
            </a:r>
            <a:r>
              <a:rPr sz="2600" b="1" spc="-5" dirty="0">
                <a:latin typeface="Trebuchet MS"/>
                <a:cs typeface="Trebuchet MS"/>
              </a:rPr>
              <a:t>norms </a:t>
            </a:r>
            <a:r>
              <a:rPr sz="2600" b="1" dirty="0">
                <a:latin typeface="Trebuchet MS"/>
                <a:cs typeface="Trebuchet MS"/>
              </a:rPr>
              <a:t>backed by</a:t>
            </a:r>
            <a:r>
              <a:rPr sz="2600" b="1" spc="-20" dirty="0">
                <a:latin typeface="Trebuchet MS"/>
                <a:cs typeface="Trebuchet MS"/>
              </a:rPr>
              <a:t> </a:t>
            </a:r>
            <a:r>
              <a:rPr sz="2600" b="1" dirty="0">
                <a:latin typeface="Trebuchet MS"/>
                <a:cs typeface="Trebuchet MS"/>
              </a:rPr>
              <a:t>authority</a:t>
            </a:r>
            <a:endParaRPr sz="2600">
              <a:latin typeface="Trebuchet MS"/>
              <a:cs typeface="Trebuchet MS"/>
            </a:endParaRPr>
          </a:p>
          <a:p>
            <a:pPr marL="287020" indent="-274320">
              <a:lnSpc>
                <a:spcPct val="100000"/>
              </a:lnSpc>
              <a:spcBef>
                <a:spcPts val="600"/>
              </a:spcBef>
              <a:buClr>
                <a:srgbClr val="B03E9A"/>
              </a:buClr>
              <a:buSzPct val="73076"/>
              <a:buFont typeface="Arial"/>
              <a:buChar char=""/>
              <a:tabLst>
                <a:tab pos="287020" algn="l"/>
              </a:tabLst>
            </a:pPr>
            <a:r>
              <a:rPr sz="2600" b="1" spc="-5" dirty="0">
                <a:latin typeface="Trebuchet MS"/>
                <a:cs typeface="Trebuchet MS"/>
              </a:rPr>
              <a:t>Situational</a:t>
            </a:r>
            <a:endParaRPr sz="2600">
              <a:latin typeface="Trebuchet MS"/>
              <a:cs typeface="Trebuchet MS"/>
            </a:endParaRPr>
          </a:p>
          <a:p>
            <a:pPr marL="286385" marR="5080">
              <a:lnSpc>
                <a:spcPct val="100000"/>
              </a:lnSpc>
              <a:spcBef>
                <a:spcPts val="605"/>
              </a:spcBef>
            </a:pPr>
            <a:r>
              <a:rPr sz="2600" b="1" spc="-5" dirty="0">
                <a:latin typeface="Trebuchet MS"/>
                <a:cs typeface="Trebuchet MS"/>
              </a:rPr>
              <a:t>norms </a:t>
            </a:r>
            <a:r>
              <a:rPr sz="2600" b="1" dirty="0">
                <a:latin typeface="Trebuchet MS"/>
                <a:cs typeface="Trebuchet MS"/>
              </a:rPr>
              <a:t>that change according </a:t>
            </a:r>
            <a:r>
              <a:rPr sz="2600" b="1" spc="-5" dirty="0">
                <a:latin typeface="Trebuchet MS"/>
                <a:cs typeface="Trebuchet MS"/>
              </a:rPr>
              <a:t>to </a:t>
            </a:r>
            <a:r>
              <a:rPr sz="2600" b="1" dirty="0">
                <a:latin typeface="Trebuchet MS"/>
                <a:cs typeface="Trebuchet MS"/>
              </a:rPr>
              <a:t>a</a:t>
            </a:r>
            <a:r>
              <a:rPr sz="2600" b="1" spc="-105" dirty="0">
                <a:latin typeface="Trebuchet MS"/>
                <a:cs typeface="Trebuchet MS"/>
              </a:rPr>
              <a:t> </a:t>
            </a:r>
            <a:r>
              <a:rPr sz="2600" b="1" dirty="0">
                <a:latin typeface="Trebuchet MS"/>
                <a:cs typeface="Trebuchet MS"/>
              </a:rPr>
              <a:t>given  situation</a:t>
            </a:r>
            <a:endParaRPr sz="26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37413" y="999236"/>
            <a:ext cx="4618990" cy="365760"/>
            <a:chOff x="537413" y="999236"/>
            <a:chExt cx="4618990" cy="365760"/>
          </a:xfrm>
        </p:grpSpPr>
        <p:sp>
          <p:nvSpPr>
            <p:cNvPr id="3" name="object 3"/>
            <p:cNvSpPr/>
            <p:nvPr/>
          </p:nvSpPr>
          <p:spPr>
            <a:xfrm>
              <a:off x="538302" y="1000125"/>
              <a:ext cx="4616881" cy="363474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5069331" y="1277493"/>
              <a:ext cx="86740" cy="86994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069331" y="1086485"/>
              <a:ext cx="86740" cy="8686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505585" y="1057402"/>
              <a:ext cx="106933" cy="115315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98741" y="1057402"/>
              <a:ext cx="106997" cy="115315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225162" y="1057275"/>
              <a:ext cx="101853" cy="100584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212227" y="1057275"/>
              <a:ext cx="101841" cy="100584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3868800" y="1053719"/>
              <a:ext cx="176402" cy="250316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779141" y="1053719"/>
              <a:ext cx="176402" cy="250316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774825" y="1053719"/>
              <a:ext cx="176402" cy="250316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38302" y="1000125"/>
              <a:ext cx="4472305" cy="357505"/>
            </a:xfrm>
            <a:custGeom>
              <a:avLst/>
              <a:gdLst/>
              <a:ahLst/>
              <a:cxnLst/>
              <a:rect l="l" t="t" r="r" b="b"/>
              <a:pathLst>
                <a:path w="4472305" h="357505">
                  <a:moveTo>
                    <a:pt x="2961182" y="6096"/>
                  </a:moveTo>
                  <a:lnTo>
                    <a:pt x="2990646" y="6096"/>
                  </a:lnTo>
                  <a:lnTo>
                    <a:pt x="3153841" y="214629"/>
                  </a:lnTo>
                  <a:lnTo>
                    <a:pt x="3153841" y="6096"/>
                  </a:lnTo>
                  <a:lnTo>
                    <a:pt x="3212769" y="6096"/>
                  </a:lnTo>
                  <a:lnTo>
                    <a:pt x="3212769" y="356362"/>
                  </a:lnTo>
                  <a:lnTo>
                    <a:pt x="3187877" y="356362"/>
                  </a:lnTo>
                  <a:lnTo>
                    <a:pt x="3020110" y="137667"/>
                  </a:lnTo>
                  <a:lnTo>
                    <a:pt x="3020110" y="351916"/>
                  </a:lnTo>
                  <a:lnTo>
                    <a:pt x="2961182" y="351916"/>
                  </a:lnTo>
                  <a:lnTo>
                    <a:pt x="2961182" y="6096"/>
                  </a:lnTo>
                  <a:close/>
                </a:path>
                <a:path w="4472305" h="357505">
                  <a:moveTo>
                    <a:pt x="2534462" y="6096"/>
                  </a:moveTo>
                  <a:lnTo>
                    <a:pt x="2762046" y="6096"/>
                  </a:lnTo>
                  <a:lnTo>
                    <a:pt x="2762046" y="60578"/>
                  </a:lnTo>
                  <a:lnTo>
                    <a:pt x="2595803" y="60578"/>
                  </a:lnTo>
                  <a:lnTo>
                    <a:pt x="2595803" y="141477"/>
                  </a:lnTo>
                  <a:lnTo>
                    <a:pt x="2717215" y="141477"/>
                  </a:lnTo>
                  <a:lnTo>
                    <a:pt x="2717215" y="193675"/>
                  </a:lnTo>
                  <a:lnTo>
                    <a:pt x="2595803" y="193675"/>
                  </a:lnTo>
                  <a:lnTo>
                    <a:pt x="2595803" y="351663"/>
                  </a:lnTo>
                  <a:lnTo>
                    <a:pt x="2534462" y="351663"/>
                  </a:lnTo>
                  <a:lnTo>
                    <a:pt x="2534462" y="6096"/>
                  </a:lnTo>
                  <a:close/>
                </a:path>
                <a:path w="4472305" h="357505">
                  <a:moveTo>
                    <a:pt x="1777034" y="6096"/>
                  </a:moveTo>
                  <a:lnTo>
                    <a:pt x="1997506" y="6096"/>
                  </a:lnTo>
                  <a:lnTo>
                    <a:pt x="1997506" y="60578"/>
                  </a:lnTo>
                  <a:lnTo>
                    <a:pt x="1838375" y="60578"/>
                  </a:lnTo>
                  <a:lnTo>
                    <a:pt x="1838375" y="141477"/>
                  </a:lnTo>
                  <a:lnTo>
                    <a:pt x="1952548" y="141477"/>
                  </a:lnTo>
                  <a:lnTo>
                    <a:pt x="1952548" y="193675"/>
                  </a:lnTo>
                  <a:lnTo>
                    <a:pt x="1838375" y="193675"/>
                  </a:lnTo>
                  <a:lnTo>
                    <a:pt x="1838375" y="297179"/>
                  </a:lnTo>
                  <a:lnTo>
                    <a:pt x="1994966" y="297179"/>
                  </a:lnTo>
                  <a:lnTo>
                    <a:pt x="1994966" y="351663"/>
                  </a:lnTo>
                  <a:lnTo>
                    <a:pt x="1777034" y="351663"/>
                  </a:lnTo>
                  <a:lnTo>
                    <a:pt x="1777034" y="6096"/>
                  </a:lnTo>
                  <a:close/>
                </a:path>
                <a:path w="4472305" h="357505">
                  <a:moveTo>
                    <a:pt x="283464" y="6096"/>
                  </a:moveTo>
                  <a:lnTo>
                    <a:pt x="344792" y="6096"/>
                  </a:lnTo>
                  <a:lnTo>
                    <a:pt x="344792" y="240284"/>
                  </a:lnTo>
                  <a:lnTo>
                    <a:pt x="345854" y="253547"/>
                  </a:lnTo>
                  <a:lnTo>
                    <a:pt x="371069" y="293270"/>
                  </a:lnTo>
                  <a:lnTo>
                    <a:pt x="408482" y="303022"/>
                  </a:lnTo>
                  <a:lnTo>
                    <a:pt x="424192" y="301952"/>
                  </a:lnTo>
                  <a:lnTo>
                    <a:pt x="460273" y="286003"/>
                  </a:lnTo>
                  <a:lnTo>
                    <a:pt x="478789" y="239140"/>
                  </a:lnTo>
                  <a:lnTo>
                    <a:pt x="478789" y="6096"/>
                  </a:lnTo>
                  <a:lnTo>
                    <a:pt x="540118" y="6096"/>
                  </a:lnTo>
                  <a:lnTo>
                    <a:pt x="540118" y="243839"/>
                  </a:lnTo>
                  <a:lnTo>
                    <a:pt x="537884" y="269059"/>
                  </a:lnTo>
                  <a:lnTo>
                    <a:pt x="520015" y="310830"/>
                  </a:lnTo>
                  <a:lnTo>
                    <a:pt x="485014" y="340574"/>
                  </a:lnTo>
                  <a:lnTo>
                    <a:pt x="437304" y="355623"/>
                  </a:lnTo>
                  <a:lnTo>
                    <a:pt x="408965" y="357504"/>
                  </a:lnTo>
                  <a:lnTo>
                    <a:pt x="380604" y="355669"/>
                  </a:lnTo>
                  <a:lnTo>
                    <a:pt x="334193" y="340949"/>
                  </a:lnTo>
                  <a:lnTo>
                    <a:pt x="301846" y="311701"/>
                  </a:lnTo>
                  <a:lnTo>
                    <a:pt x="285506" y="269497"/>
                  </a:lnTo>
                  <a:lnTo>
                    <a:pt x="283464" y="243586"/>
                  </a:lnTo>
                  <a:lnTo>
                    <a:pt x="283464" y="6096"/>
                  </a:lnTo>
                  <a:close/>
                </a:path>
                <a:path w="4472305" h="357505">
                  <a:moveTo>
                    <a:pt x="978458" y="3683"/>
                  </a:moveTo>
                  <a:lnTo>
                    <a:pt x="1016656" y="5254"/>
                  </a:lnTo>
                  <a:lnTo>
                    <a:pt x="1076524" y="17827"/>
                  </a:lnTo>
                  <a:lnTo>
                    <a:pt x="1114795" y="43164"/>
                  </a:lnTo>
                  <a:lnTo>
                    <a:pt x="1133706" y="82407"/>
                  </a:lnTo>
                  <a:lnTo>
                    <a:pt x="1136065" y="107314"/>
                  </a:lnTo>
                  <a:lnTo>
                    <a:pt x="1130458" y="150108"/>
                  </a:lnTo>
                  <a:lnTo>
                    <a:pt x="1113640" y="183393"/>
                  </a:lnTo>
                  <a:lnTo>
                    <a:pt x="1085618" y="207167"/>
                  </a:lnTo>
                  <a:lnTo>
                    <a:pt x="1046397" y="221432"/>
                  </a:lnTo>
                  <a:lnTo>
                    <a:pt x="995984" y="226187"/>
                  </a:lnTo>
                  <a:lnTo>
                    <a:pt x="990317" y="226089"/>
                  </a:lnTo>
                  <a:lnTo>
                    <a:pt x="983792" y="225790"/>
                  </a:lnTo>
                  <a:lnTo>
                    <a:pt x="976410" y="225276"/>
                  </a:lnTo>
                  <a:lnTo>
                    <a:pt x="968171" y="224536"/>
                  </a:lnTo>
                  <a:lnTo>
                    <a:pt x="968171" y="351663"/>
                  </a:lnTo>
                  <a:lnTo>
                    <a:pt x="906830" y="351663"/>
                  </a:lnTo>
                  <a:lnTo>
                    <a:pt x="906830" y="6350"/>
                  </a:lnTo>
                  <a:lnTo>
                    <a:pt x="934310" y="5183"/>
                  </a:lnTo>
                  <a:lnTo>
                    <a:pt x="955408" y="4349"/>
                  </a:lnTo>
                  <a:lnTo>
                    <a:pt x="970124" y="3849"/>
                  </a:lnTo>
                  <a:lnTo>
                    <a:pt x="978458" y="3683"/>
                  </a:lnTo>
                  <a:close/>
                </a:path>
                <a:path w="4472305" h="357505">
                  <a:moveTo>
                    <a:pt x="71716" y="3683"/>
                  </a:moveTo>
                  <a:lnTo>
                    <a:pt x="109895" y="5254"/>
                  </a:lnTo>
                  <a:lnTo>
                    <a:pt x="169750" y="17827"/>
                  </a:lnTo>
                  <a:lnTo>
                    <a:pt x="207993" y="43164"/>
                  </a:lnTo>
                  <a:lnTo>
                    <a:pt x="226920" y="82407"/>
                  </a:lnTo>
                  <a:lnTo>
                    <a:pt x="229285" y="107314"/>
                  </a:lnTo>
                  <a:lnTo>
                    <a:pt x="223681" y="150108"/>
                  </a:lnTo>
                  <a:lnTo>
                    <a:pt x="206869" y="183393"/>
                  </a:lnTo>
                  <a:lnTo>
                    <a:pt x="178846" y="207167"/>
                  </a:lnTo>
                  <a:lnTo>
                    <a:pt x="139612" y="221432"/>
                  </a:lnTo>
                  <a:lnTo>
                    <a:pt x="89166" y="226187"/>
                  </a:lnTo>
                  <a:lnTo>
                    <a:pt x="83534" y="226089"/>
                  </a:lnTo>
                  <a:lnTo>
                    <a:pt x="77019" y="225790"/>
                  </a:lnTo>
                  <a:lnTo>
                    <a:pt x="69617" y="225276"/>
                  </a:lnTo>
                  <a:lnTo>
                    <a:pt x="61328" y="224536"/>
                  </a:lnTo>
                  <a:lnTo>
                    <a:pt x="61328" y="351663"/>
                  </a:lnTo>
                  <a:lnTo>
                    <a:pt x="0" y="351663"/>
                  </a:lnTo>
                  <a:lnTo>
                    <a:pt x="0" y="6350"/>
                  </a:lnTo>
                  <a:lnTo>
                    <a:pt x="27484" y="5183"/>
                  </a:lnTo>
                  <a:lnTo>
                    <a:pt x="48598" y="4349"/>
                  </a:lnTo>
                  <a:lnTo>
                    <a:pt x="63341" y="3849"/>
                  </a:lnTo>
                  <a:lnTo>
                    <a:pt x="71716" y="3683"/>
                  </a:lnTo>
                  <a:close/>
                </a:path>
                <a:path w="4472305" h="357505">
                  <a:moveTo>
                    <a:pt x="3719880" y="2539"/>
                  </a:moveTo>
                  <a:lnTo>
                    <a:pt x="3777461" y="8899"/>
                  </a:lnTo>
                  <a:lnTo>
                    <a:pt x="3818575" y="27987"/>
                  </a:lnTo>
                  <a:lnTo>
                    <a:pt x="3843235" y="59815"/>
                  </a:lnTo>
                  <a:lnTo>
                    <a:pt x="3851452" y="104394"/>
                  </a:lnTo>
                  <a:lnTo>
                    <a:pt x="3850311" y="119395"/>
                  </a:lnTo>
                  <a:lnTo>
                    <a:pt x="3833291" y="160400"/>
                  </a:lnTo>
                  <a:lnTo>
                    <a:pt x="3800787" y="189868"/>
                  </a:lnTo>
                  <a:lnTo>
                    <a:pt x="3787571" y="195961"/>
                  </a:lnTo>
                  <a:lnTo>
                    <a:pt x="3889298" y="351027"/>
                  </a:lnTo>
                  <a:lnTo>
                    <a:pt x="3958640" y="6096"/>
                  </a:lnTo>
                  <a:lnTo>
                    <a:pt x="3991152" y="6096"/>
                  </a:lnTo>
                  <a:lnTo>
                    <a:pt x="4065955" y="238887"/>
                  </a:lnTo>
                  <a:lnTo>
                    <a:pt x="4139107" y="6096"/>
                  </a:lnTo>
                  <a:lnTo>
                    <a:pt x="4171365" y="6096"/>
                  </a:lnTo>
                  <a:lnTo>
                    <a:pt x="4241977" y="351916"/>
                  </a:lnTo>
                  <a:lnTo>
                    <a:pt x="4182541" y="351916"/>
                  </a:lnTo>
                  <a:lnTo>
                    <a:pt x="4146600" y="165480"/>
                  </a:lnTo>
                  <a:lnTo>
                    <a:pt x="4077131" y="356362"/>
                  </a:lnTo>
                  <a:lnTo>
                    <a:pt x="4055160" y="356362"/>
                  </a:lnTo>
                  <a:lnTo>
                    <a:pt x="3985564" y="165480"/>
                  </a:lnTo>
                  <a:lnTo>
                    <a:pt x="3948226" y="351916"/>
                  </a:lnTo>
                  <a:lnTo>
                    <a:pt x="3889044" y="351916"/>
                  </a:lnTo>
                  <a:lnTo>
                    <a:pt x="3889171" y="351663"/>
                  </a:lnTo>
                  <a:lnTo>
                    <a:pt x="3818940" y="351663"/>
                  </a:lnTo>
                  <a:lnTo>
                    <a:pt x="3726738" y="208914"/>
                  </a:lnTo>
                  <a:lnTo>
                    <a:pt x="3719075" y="208746"/>
                  </a:lnTo>
                  <a:lnTo>
                    <a:pt x="3710006" y="208422"/>
                  </a:lnTo>
                  <a:lnTo>
                    <a:pt x="3699556" y="207932"/>
                  </a:lnTo>
                  <a:lnTo>
                    <a:pt x="3687749" y="207263"/>
                  </a:lnTo>
                  <a:lnTo>
                    <a:pt x="3687749" y="351663"/>
                  </a:lnTo>
                  <a:lnTo>
                    <a:pt x="3624122" y="351663"/>
                  </a:lnTo>
                  <a:lnTo>
                    <a:pt x="3624122" y="6096"/>
                  </a:lnTo>
                  <a:lnTo>
                    <a:pt x="3628532" y="5978"/>
                  </a:lnTo>
                  <a:lnTo>
                    <a:pt x="3636632" y="5635"/>
                  </a:lnTo>
                  <a:lnTo>
                    <a:pt x="3648447" y="5078"/>
                  </a:lnTo>
                  <a:lnTo>
                    <a:pt x="3664000" y="4317"/>
                  </a:lnTo>
                  <a:lnTo>
                    <a:pt x="3680483" y="3557"/>
                  </a:lnTo>
                  <a:lnTo>
                    <a:pt x="3695274" y="3000"/>
                  </a:lnTo>
                  <a:lnTo>
                    <a:pt x="3708399" y="2657"/>
                  </a:lnTo>
                  <a:lnTo>
                    <a:pt x="3719880" y="2539"/>
                  </a:lnTo>
                  <a:close/>
                </a:path>
                <a:path w="4472305" h="357505">
                  <a:moveTo>
                    <a:pt x="706894" y="2539"/>
                  </a:moveTo>
                  <a:lnTo>
                    <a:pt x="764497" y="8899"/>
                  </a:lnTo>
                  <a:lnTo>
                    <a:pt x="805622" y="27987"/>
                  </a:lnTo>
                  <a:lnTo>
                    <a:pt x="830286" y="59815"/>
                  </a:lnTo>
                  <a:lnTo>
                    <a:pt x="838504" y="104394"/>
                  </a:lnTo>
                  <a:lnTo>
                    <a:pt x="837363" y="119395"/>
                  </a:lnTo>
                  <a:lnTo>
                    <a:pt x="820343" y="160400"/>
                  </a:lnTo>
                  <a:lnTo>
                    <a:pt x="787839" y="189868"/>
                  </a:lnTo>
                  <a:lnTo>
                    <a:pt x="774623" y="195961"/>
                  </a:lnTo>
                  <a:lnTo>
                    <a:pt x="876731" y="351663"/>
                  </a:lnTo>
                  <a:lnTo>
                    <a:pt x="805992" y="351663"/>
                  </a:lnTo>
                  <a:lnTo>
                    <a:pt x="713740" y="208914"/>
                  </a:lnTo>
                  <a:lnTo>
                    <a:pt x="706086" y="208746"/>
                  </a:lnTo>
                  <a:lnTo>
                    <a:pt x="697049" y="208422"/>
                  </a:lnTo>
                  <a:lnTo>
                    <a:pt x="686625" y="207932"/>
                  </a:lnTo>
                  <a:lnTo>
                    <a:pt x="674814" y="207263"/>
                  </a:lnTo>
                  <a:lnTo>
                    <a:pt x="674814" y="351663"/>
                  </a:lnTo>
                  <a:lnTo>
                    <a:pt x="611124" y="351663"/>
                  </a:lnTo>
                  <a:lnTo>
                    <a:pt x="611124" y="6096"/>
                  </a:lnTo>
                  <a:lnTo>
                    <a:pt x="615565" y="5978"/>
                  </a:lnTo>
                  <a:lnTo>
                    <a:pt x="623689" y="5635"/>
                  </a:lnTo>
                  <a:lnTo>
                    <a:pt x="635496" y="5078"/>
                  </a:lnTo>
                  <a:lnTo>
                    <a:pt x="650989" y="4317"/>
                  </a:lnTo>
                  <a:lnTo>
                    <a:pt x="667486" y="3557"/>
                  </a:lnTo>
                  <a:lnTo>
                    <a:pt x="682304" y="3000"/>
                  </a:lnTo>
                  <a:lnTo>
                    <a:pt x="695441" y="2657"/>
                  </a:lnTo>
                  <a:lnTo>
                    <a:pt x="706894" y="2539"/>
                  </a:lnTo>
                  <a:close/>
                </a:path>
                <a:path w="4472305" h="357505">
                  <a:moveTo>
                    <a:pt x="4368342" y="126"/>
                  </a:moveTo>
                  <a:lnTo>
                    <a:pt x="4396274" y="1531"/>
                  </a:lnTo>
                  <a:lnTo>
                    <a:pt x="4420254" y="5746"/>
                  </a:lnTo>
                  <a:lnTo>
                    <a:pt x="4440280" y="12771"/>
                  </a:lnTo>
                  <a:lnTo>
                    <a:pt x="4456353" y="22605"/>
                  </a:lnTo>
                  <a:lnTo>
                    <a:pt x="4437684" y="75437"/>
                  </a:lnTo>
                  <a:lnTo>
                    <a:pt x="4421277" y="65343"/>
                  </a:lnTo>
                  <a:lnTo>
                    <a:pt x="4404442" y="58118"/>
                  </a:lnTo>
                  <a:lnTo>
                    <a:pt x="4387178" y="53774"/>
                  </a:lnTo>
                  <a:lnTo>
                    <a:pt x="4369485" y="52324"/>
                  </a:lnTo>
                  <a:lnTo>
                    <a:pt x="4359488" y="53016"/>
                  </a:lnTo>
                  <a:lnTo>
                    <a:pt x="4327845" y="76390"/>
                  </a:lnTo>
                  <a:lnTo>
                    <a:pt x="4324908" y="92710"/>
                  </a:lnTo>
                  <a:lnTo>
                    <a:pt x="4329026" y="107711"/>
                  </a:lnTo>
                  <a:lnTo>
                    <a:pt x="4341371" y="122999"/>
                  </a:lnTo>
                  <a:lnTo>
                    <a:pt x="4361931" y="138572"/>
                  </a:lnTo>
                  <a:lnTo>
                    <a:pt x="4390694" y="154432"/>
                  </a:lnTo>
                  <a:lnTo>
                    <a:pt x="4406835" y="162742"/>
                  </a:lnTo>
                  <a:lnTo>
                    <a:pt x="4420571" y="170719"/>
                  </a:lnTo>
                  <a:lnTo>
                    <a:pt x="4454274" y="201168"/>
                  </a:lnTo>
                  <a:lnTo>
                    <a:pt x="4470101" y="239061"/>
                  </a:lnTo>
                  <a:lnTo>
                    <a:pt x="4472101" y="261365"/>
                  </a:lnTo>
                  <a:lnTo>
                    <a:pt x="4470030" y="281394"/>
                  </a:lnTo>
                  <a:lnTo>
                    <a:pt x="4453456" y="315926"/>
                  </a:lnTo>
                  <a:lnTo>
                    <a:pt x="4420976" y="342288"/>
                  </a:lnTo>
                  <a:lnTo>
                    <a:pt x="4376589" y="355814"/>
                  </a:lnTo>
                  <a:lnTo>
                    <a:pt x="4350181" y="357504"/>
                  </a:lnTo>
                  <a:lnTo>
                    <a:pt x="4326583" y="355955"/>
                  </a:lnTo>
                  <a:lnTo>
                    <a:pt x="4304176" y="351297"/>
                  </a:lnTo>
                  <a:lnTo>
                    <a:pt x="4282959" y="343521"/>
                  </a:lnTo>
                  <a:lnTo>
                    <a:pt x="4262932" y="332613"/>
                  </a:lnTo>
                  <a:lnTo>
                    <a:pt x="4285538" y="277622"/>
                  </a:lnTo>
                  <a:lnTo>
                    <a:pt x="4303640" y="288770"/>
                  </a:lnTo>
                  <a:lnTo>
                    <a:pt x="4321575" y="296703"/>
                  </a:lnTo>
                  <a:lnTo>
                    <a:pt x="4339366" y="301446"/>
                  </a:lnTo>
                  <a:lnTo>
                    <a:pt x="4357039" y="303022"/>
                  </a:lnTo>
                  <a:lnTo>
                    <a:pt x="4380636" y="300664"/>
                  </a:lnTo>
                  <a:lnTo>
                    <a:pt x="4397505" y="293592"/>
                  </a:lnTo>
                  <a:lnTo>
                    <a:pt x="4407635" y="281805"/>
                  </a:lnTo>
                  <a:lnTo>
                    <a:pt x="4411014" y="265302"/>
                  </a:lnTo>
                  <a:lnTo>
                    <a:pt x="4410227" y="256561"/>
                  </a:lnTo>
                  <a:lnTo>
                    <a:pt x="4390242" y="223333"/>
                  </a:lnTo>
                  <a:lnTo>
                    <a:pt x="4345736" y="195579"/>
                  </a:lnTo>
                  <a:lnTo>
                    <a:pt x="4327524" y="186102"/>
                  </a:lnTo>
                  <a:lnTo>
                    <a:pt x="4312526" y="177482"/>
                  </a:lnTo>
                  <a:lnTo>
                    <a:pt x="4280046" y="148764"/>
                  </a:lnTo>
                  <a:lnTo>
                    <a:pt x="4264042" y="103616"/>
                  </a:lnTo>
                  <a:lnTo>
                    <a:pt x="4263567" y="93090"/>
                  </a:lnTo>
                  <a:lnTo>
                    <a:pt x="4265401" y="73923"/>
                  </a:lnTo>
                  <a:lnTo>
                    <a:pt x="4292904" y="26542"/>
                  </a:lnTo>
                  <a:lnTo>
                    <a:pt x="4326480" y="6762"/>
                  </a:lnTo>
                  <a:lnTo>
                    <a:pt x="4346357" y="1789"/>
                  </a:lnTo>
                  <a:lnTo>
                    <a:pt x="4368342" y="126"/>
                  </a:lnTo>
                  <a:close/>
                </a:path>
                <a:path w="4472305" h="357505">
                  <a:moveTo>
                    <a:pt x="1619046" y="126"/>
                  </a:moveTo>
                  <a:lnTo>
                    <a:pt x="1646978" y="1531"/>
                  </a:lnTo>
                  <a:lnTo>
                    <a:pt x="1670958" y="5746"/>
                  </a:lnTo>
                  <a:lnTo>
                    <a:pt x="1690984" y="12771"/>
                  </a:lnTo>
                  <a:lnTo>
                    <a:pt x="1707057" y="22605"/>
                  </a:lnTo>
                  <a:lnTo>
                    <a:pt x="1688388" y="75437"/>
                  </a:lnTo>
                  <a:lnTo>
                    <a:pt x="1671981" y="65343"/>
                  </a:lnTo>
                  <a:lnTo>
                    <a:pt x="1655146" y="58118"/>
                  </a:lnTo>
                  <a:lnTo>
                    <a:pt x="1637882" y="53774"/>
                  </a:lnTo>
                  <a:lnTo>
                    <a:pt x="1620189" y="52324"/>
                  </a:lnTo>
                  <a:lnTo>
                    <a:pt x="1610192" y="53016"/>
                  </a:lnTo>
                  <a:lnTo>
                    <a:pt x="1578549" y="76390"/>
                  </a:lnTo>
                  <a:lnTo>
                    <a:pt x="1575612" y="92710"/>
                  </a:lnTo>
                  <a:lnTo>
                    <a:pt x="1579730" y="107711"/>
                  </a:lnTo>
                  <a:lnTo>
                    <a:pt x="1592075" y="122999"/>
                  </a:lnTo>
                  <a:lnTo>
                    <a:pt x="1612635" y="138572"/>
                  </a:lnTo>
                  <a:lnTo>
                    <a:pt x="1641398" y="154432"/>
                  </a:lnTo>
                  <a:lnTo>
                    <a:pt x="1657539" y="162742"/>
                  </a:lnTo>
                  <a:lnTo>
                    <a:pt x="1671275" y="170719"/>
                  </a:lnTo>
                  <a:lnTo>
                    <a:pt x="1704978" y="201168"/>
                  </a:lnTo>
                  <a:lnTo>
                    <a:pt x="1720805" y="239061"/>
                  </a:lnTo>
                  <a:lnTo>
                    <a:pt x="1722805" y="261365"/>
                  </a:lnTo>
                  <a:lnTo>
                    <a:pt x="1720734" y="281394"/>
                  </a:lnTo>
                  <a:lnTo>
                    <a:pt x="1704160" y="315926"/>
                  </a:lnTo>
                  <a:lnTo>
                    <a:pt x="1671680" y="342288"/>
                  </a:lnTo>
                  <a:lnTo>
                    <a:pt x="1627293" y="355814"/>
                  </a:lnTo>
                  <a:lnTo>
                    <a:pt x="1600885" y="357504"/>
                  </a:lnTo>
                  <a:lnTo>
                    <a:pt x="1577287" y="355955"/>
                  </a:lnTo>
                  <a:lnTo>
                    <a:pt x="1554880" y="351297"/>
                  </a:lnTo>
                  <a:lnTo>
                    <a:pt x="1533663" y="343521"/>
                  </a:lnTo>
                  <a:lnTo>
                    <a:pt x="1513636" y="332613"/>
                  </a:lnTo>
                  <a:lnTo>
                    <a:pt x="1536242" y="277622"/>
                  </a:lnTo>
                  <a:lnTo>
                    <a:pt x="1554344" y="288770"/>
                  </a:lnTo>
                  <a:lnTo>
                    <a:pt x="1572279" y="296703"/>
                  </a:lnTo>
                  <a:lnTo>
                    <a:pt x="1590070" y="301446"/>
                  </a:lnTo>
                  <a:lnTo>
                    <a:pt x="1607743" y="303022"/>
                  </a:lnTo>
                  <a:lnTo>
                    <a:pt x="1631340" y="300664"/>
                  </a:lnTo>
                  <a:lnTo>
                    <a:pt x="1648209" y="293592"/>
                  </a:lnTo>
                  <a:lnTo>
                    <a:pt x="1658339" y="281805"/>
                  </a:lnTo>
                  <a:lnTo>
                    <a:pt x="1661718" y="265302"/>
                  </a:lnTo>
                  <a:lnTo>
                    <a:pt x="1660931" y="256561"/>
                  </a:lnTo>
                  <a:lnTo>
                    <a:pt x="1640946" y="223333"/>
                  </a:lnTo>
                  <a:lnTo>
                    <a:pt x="1596440" y="195579"/>
                  </a:lnTo>
                  <a:lnTo>
                    <a:pt x="1578228" y="186102"/>
                  </a:lnTo>
                  <a:lnTo>
                    <a:pt x="1563230" y="177482"/>
                  </a:lnTo>
                  <a:lnTo>
                    <a:pt x="1530750" y="148764"/>
                  </a:lnTo>
                  <a:lnTo>
                    <a:pt x="1514746" y="103616"/>
                  </a:lnTo>
                  <a:lnTo>
                    <a:pt x="1514271" y="93090"/>
                  </a:lnTo>
                  <a:lnTo>
                    <a:pt x="1516105" y="73923"/>
                  </a:lnTo>
                  <a:lnTo>
                    <a:pt x="1543608" y="26542"/>
                  </a:lnTo>
                  <a:lnTo>
                    <a:pt x="1577184" y="6762"/>
                  </a:lnTo>
                  <a:lnTo>
                    <a:pt x="1597061" y="1789"/>
                  </a:lnTo>
                  <a:lnTo>
                    <a:pt x="1619046" y="126"/>
                  </a:lnTo>
                  <a:close/>
                </a:path>
                <a:path w="4472305" h="357505">
                  <a:moveTo>
                    <a:pt x="3416350" y="0"/>
                  </a:moveTo>
                  <a:lnTo>
                    <a:pt x="3482073" y="11541"/>
                  </a:lnTo>
                  <a:lnTo>
                    <a:pt x="3530269" y="46227"/>
                  </a:lnTo>
                  <a:lnTo>
                    <a:pt x="3559813" y="101726"/>
                  </a:lnTo>
                  <a:lnTo>
                    <a:pt x="3569639" y="175895"/>
                  </a:lnTo>
                  <a:lnTo>
                    <a:pt x="3567068" y="215542"/>
                  </a:lnTo>
                  <a:lnTo>
                    <a:pt x="3546494" y="281836"/>
                  </a:lnTo>
                  <a:lnTo>
                    <a:pt x="3505752" y="329965"/>
                  </a:lnTo>
                  <a:lnTo>
                    <a:pt x="3447320" y="354453"/>
                  </a:lnTo>
                  <a:lnTo>
                    <a:pt x="3411651" y="357504"/>
                  </a:lnTo>
                  <a:lnTo>
                    <a:pt x="3378836" y="354478"/>
                  </a:lnTo>
                  <a:lnTo>
                    <a:pt x="3325444" y="330233"/>
                  </a:lnTo>
                  <a:lnTo>
                    <a:pt x="3288602" y="282461"/>
                  </a:lnTo>
                  <a:lnTo>
                    <a:pt x="3270072" y="215925"/>
                  </a:lnTo>
                  <a:lnTo>
                    <a:pt x="3267760" y="175895"/>
                  </a:lnTo>
                  <a:lnTo>
                    <a:pt x="3270284" y="140440"/>
                  </a:lnTo>
                  <a:lnTo>
                    <a:pt x="3290477" y="78007"/>
                  </a:lnTo>
                  <a:lnTo>
                    <a:pt x="3330107" y="28717"/>
                  </a:lnTo>
                  <a:lnTo>
                    <a:pt x="3384174" y="3190"/>
                  </a:lnTo>
                  <a:lnTo>
                    <a:pt x="3416350" y="0"/>
                  </a:lnTo>
                  <a:close/>
                </a:path>
                <a:path w="4472305" h="357505">
                  <a:moveTo>
                    <a:pt x="2326690" y="0"/>
                  </a:moveTo>
                  <a:lnTo>
                    <a:pt x="2392413" y="11541"/>
                  </a:lnTo>
                  <a:lnTo>
                    <a:pt x="2440609" y="46227"/>
                  </a:lnTo>
                  <a:lnTo>
                    <a:pt x="2470153" y="101726"/>
                  </a:lnTo>
                  <a:lnTo>
                    <a:pt x="2479979" y="175895"/>
                  </a:lnTo>
                  <a:lnTo>
                    <a:pt x="2477408" y="215542"/>
                  </a:lnTo>
                  <a:lnTo>
                    <a:pt x="2456834" y="281836"/>
                  </a:lnTo>
                  <a:lnTo>
                    <a:pt x="2416092" y="329965"/>
                  </a:lnTo>
                  <a:lnTo>
                    <a:pt x="2357660" y="354453"/>
                  </a:lnTo>
                  <a:lnTo>
                    <a:pt x="2321991" y="357504"/>
                  </a:lnTo>
                  <a:lnTo>
                    <a:pt x="2289176" y="354478"/>
                  </a:lnTo>
                  <a:lnTo>
                    <a:pt x="2235784" y="330233"/>
                  </a:lnTo>
                  <a:lnTo>
                    <a:pt x="2198942" y="282461"/>
                  </a:lnTo>
                  <a:lnTo>
                    <a:pt x="2180412" y="215925"/>
                  </a:lnTo>
                  <a:lnTo>
                    <a:pt x="2178100" y="175895"/>
                  </a:lnTo>
                  <a:lnTo>
                    <a:pt x="2180624" y="140440"/>
                  </a:lnTo>
                  <a:lnTo>
                    <a:pt x="2200817" y="78007"/>
                  </a:lnTo>
                  <a:lnTo>
                    <a:pt x="2240447" y="28717"/>
                  </a:lnTo>
                  <a:lnTo>
                    <a:pt x="2294514" y="3190"/>
                  </a:lnTo>
                  <a:lnTo>
                    <a:pt x="2326690" y="0"/>
                  </a:lnTo>
                  <a:close/>
                </a:path>
                <a:path w="4472305" h="357505">
                  <a:moveTo>
                    <a:pt x="1322374" y="0"/>
                  </a:moveTo>
                  <a:lnTo>
                    <a:pt x="1388097" y="11541"/>
                  </a:lnTo>
                  <a:lnTo>
                    <a:pt x="1436293" y="46227"/>
                  </a:lnTo>
                  <a:lnTo>
                    <a:pt x="1465837" y="101726"/>
                  </a:lnTo>
                  <a:lnTo>
                    <a:pt x="1475663" y="175895"/>
                  </a:lnTo>
                  <a:lnTo>
                    <a:pt x="1473092" y="215542"/>
                  </a:lnTo>
                  <a:lnTo>
                    <a:pt x="1452518" y="281836"/>
                  </a:lnTo>
                  <a:lnTo>
                    <a:pt x="1411776" y="329965"/>
                  </a:lnTo>
                  <a:lnTo>
                    <a:pt x="1353344" y="354453"/>
                  </a:lnTo>
                  <a:lnTo>
                    <a:pt x="1317675" y="357504"/>
                  </a:lnTo>
                  <a:lnTo>
                    <a:pt x="1284860" y="354478"/>
                  </a:lnTo>
                  <a:lnTo>
                    <a:pt x="1231468" y="330233"/>
                  </a:lnTo>
                  <a:lnTo>
                    <a:pt x="1194626" y="282461"/>
                  </a:lnTo>
                  <a:lnTo>
                    <a:pt x="1176096" y="215925"/>
                  </a:lnTo>
                  <a:lnTo>
                    <a:pt x="1173784" y="175895"/>
                  </a:lnTo>
                  <a:lnTo>
                    <a:pt x="1176308" y="140440"/>
                  </a:lnTo>
                  <a:lnTo>
                    <a:pt x="1196501" y="78007"/>
                  </a:lnTo>
                  <a:lnTo>
                    <a:pt x="1236131" y="28717"/>
                  </a:lnTo>
                  <a:lnTo>
                    <a:pt x="1290198" y="3190"/>
                  </a:lnTo>
                  <a:lnTo>
                    <a:pt x="1322374" y="0"/>
                  </a:lnTo>
                  <a:close/>
                </a:path>
              </a:pathLst>
            </a:custGeom>
            <a:ln w="3175">
              <a:solidFill>
                <a:srgbClr val="58134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535940" y="1632331"/>
            <a:ext cx="6896734" cy="28765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86385" marR="26034" indent="-274320">
              <a:lnSpc>
                <a:spcPct val="100000"/>
              </a:lnSpc>
              <a:spcBef>
                <a:spcPts val="105"/>
              </a:spcBef>
              <a:buClr>
                <a:srgbClr val="B03E9A"/>
              </a:buClr>
              <a:buSzPct val="73076"/>
              <a:buFont typeface="Arial"/>
              <a:buChar char=""/>
              <a:tabLst>
                <a:tab pos="287020" algn="l"/>
              </a:tabLst>
            </a:pPr>
            <a:r>
              <a:rPr sz="2600" spc="-5" dirty="0">
                <a:latin typeface="Trebuchet MS"/>
                <a:cs typeface="Trebuchet MS"/>
              </a:rPr>
              <a:t>Norms indicate the </a:t>
            </a:r>
            <a:r>
              <a:rPr sz="2600" spc="-20" dirty="0">
                <a:latin typeface="Trebuchet MS"/>
                <a:cs typeface="Trebuchet MS"/>
              </a:rPr>
              <a:t>individual’s </a:t>
            </a:r>
            <a:r>
              <a:rPr sz="2600" spc="-10" dirty="0">
                <a:latin typeface="Trebuchet MS"/>
                <a:cs typeface="Trebuchet MS"/>
              </a:rPr>
              <a:t>relative  </a:t>
            </a:r>
            <a:r>
              <a:rPr sz="2600" dirty="0">
                <a:latin typeface="Trebuchet MS"/>
                <a:cs typeface="Trebuchet MS"/>
              </a:rPr>
              <a:t>standing </a:t>
            </a:r>
            <a:r>
              <a:rPr sz="2600" spc="-5" dirty="0">
                <a:latin typeface="Trebuchet MS"/>
                <a:cs typeface="Trebuchet MS"/>
              </a:rPr>
              <a:t>in the normative </a:t>
            </a:r>
            <a:r>
              <a:rPr sz="2600" dirty="0">
                <a:latin typeface="Trebuchet MS"/>
                <a:cs typeface="Trebuchet MS"/>
              </a:rPr>
              <a:t>sample </a:t>
            </a:r>
            <a:r>
              <a:rPr sz="2600" spc="-5" dirty="0">
                <a:latin typeface="Trebuchet MS"/>
                <a:cs typeface="Trebuchet MS"/>
              </a:rPr>
              <a:t>and </a:t>
            </a:r>
            <a:r>
              <a:rPr sz="2600" dirty="0">
                <a:latin typeface="Trebuchet MS"/>
                <a:cs typeface="Trebuchet MS"/>
              </a:rPr>
              <a:t>thus  </a:t>
            </a:r>
            <a:r>
              <a:rPr sz="2600" spc="-5" dirty="0">
                <a:latin typeface="Trebuchet MS"/>
                <a:cs typeface="Trebuchet MS"/>
              </a:rPr>
              <a:t>permit </a:t>
            </a:r>
            <a:r>
              <a:rPr sz="2600" dirty="0">
                <a:latin typeface="Trebuchet MS"/>
                <a:cs typeface="Trebuchet MS"/>
              </a:rPr>
              <a:t>evaluation of his/her </a:t>
            </a:r>
            <a:r>
              <a:rPr sz="2600" spc="-5" dirty="0">
                <a:latin typeface="Trebuchet MS"/>
                <a:cs typeface="Trebuchet MS"/>
              </a:rPr>
              <a:t>performance in  reference to </a:t>
            </a:r>
            <a:r>
              <a:rPr sz="2600" dirty="0">
                <a:latin typeface="Trebuchet MS"/>
                <a:cs typeface="Trebuchet MS"/>
              </a:rPr>
              <a:t>other</a:t>
            </a:r>
            <a:r>
              <a:rPr sz="2600" spc="-10" dirty="0">
                <a:latin typeface="Trebuchet MS"/>
                <a:cs typeface="Trebuchet MS"/>
              </a:rPr>
              <a:t> </a:t>
            </a:r>
            <a:r>
              <a:rPr sz="2600" spc="-5" dirty="0">
                <a:latin typeface="Trebuchet MS"/>
                <a:cs typeface="Trebuchet MS"/>
              </a:rPr>
              <a:t>persons.</a:t>
            </a:r>
            <a:endParaRPr sz="2600">
              <a:latin typeface="Trebuchet MS"/>
              <a:cs typeface="Trebuchet MS"/>
            </a:endParaRPr>
          </a:p>
          <a:p>
            <a:pPr marL="286385" marR="5080" indent="-274320">
              <a:lnSpc>
                <a:spcPct val="100000"/>
              </a:lnSpc>
              <a:spcBef>
                <a:spcPts val="600"/>
              </a:spcBef>
              <a:buClr>
                <a:srgbClr val="B03E9A"/>
              </a:buClr>
              <a:buSzPct val="73076"/>
              <a:buFont typeface="Arial"/>
              <a:buChar char=""/>
              <a:tabLst>
                <a:tab pos="287020" algn="l"/>
              </a:tabLst>
            </a:pPr>
            <a:r>
              <a:rPr sz="2600" spc="-5" dirty="0">
                <a:latin typeface="Trebuchet MS"/>
                <a:cs typeface="Trebuchet MS"/>
              </a:rPr>
              <a:t>Norms provide compared measures that  permitted </a:t>
            </a:r>
            <a:r>
              <a:rPr sz="2600" dirty="0">
                <a:latin typeface="Trebuchet MS"/>
                <a:cs typeface="Trebuchet MS"/>
              </a:rPr>
              <a:t>a </a:t>
            </a:r>
            <a:r>
              <a:rPr sz="2600" spc="-5" dirty="0">
                <a:latin typeface="Trebuchet MS"/>
                <a:cs typeface="Trebuchet MS"/>
              </a:rPr>
              <a:t>direct comparison </a:t>
            </a:r>
            <a:r>
              <a:rPr sz="2600" dirty="0">
                <a:latin typeface="Trebuchet MS"/>
                <a:cs typeface="Trebuchet MS"/>
              </a:rPr>
              <a:t>of </a:t>
            </a:r>
            <a:r>
              <a:rPr sz="2600" spc="-5" dirty="0">
                <a:latin typeface="Trebuchet MS"/>
                <a:cs typeface="Trebuchet MS"/>
              </a:rPr>
              <a:t>the  individual performance </a:t>
            </a:r>
            <a:r>
              <a:rPr sz="2600" dirty="0">
                <a:latin typeface="Trebuchet MS"/>
                <a:cs typeface="Trebuchet MS"/>
              </a:rPr>
              <a:t>on a </a:t>
            </a:r>
            <a:r>
              <a:rPr sz="2600" spc="-5" dirty="0">
                <a:latin typeface="Trebuchet MS"/>
                <a:cs typeface="Trebuchet MS"/>
              </a:rPr>
              <a:t>difference</a:t>
            </a:r>
            <a:r>
              <a:rPr sz="2600" spc="-30" dirty="0">
                <a:latin typeface="Trebuchet MS"/>
                <a:cs typeface="Trebuchet MS"/>
              </a:rPr>
              <a:t> </a:t>
            </a:r>
            <a:r>
              <a:rPr sz="2600" spc="-5" dirty="0">
                <a:latin typeface="Trebuchet MS"/>
                <a:cs typeface="Trebuchet MS"/>
              </a:rPr>
              <a:t>test.</a:t>
            </a:r>
            <a:endParaRPr sz="26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98931" y="585216"/>
            <a:ext cx="4023995" cy="303530"/>
            <a:chOff x="898931" y="585216"/>
            <a:chExt cx="4023995" cy="303530"/>
          </a:xfrm>
        </p:grpSpPr>
        <p:sp>
          <p:nvSpPr>
            <p:cNvPr id="3" name="object 3"/>
            <p:cNvSpPr/>
            <p:nvPr/>
          </p:nvSpPr>
          <p:spPr>
            <a:xfrm>
              <a:off x="899820" y="586105"/>
              <a:ext cx="4021683" cy="301244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504568" y="676402"/>
              <a:ext cx="575945" cy="107950"/>
            </a:xfrm>
            <a:custGeom>
              <a:avLst/>
              <a:gdLst/>
              <a:ahLst/>
              <a:cxnLst/>
              <a:rect l="l" t="t" r="r" b="b"/>
              <a:pathLst>
                <a:path w="575944" h="107950">
                  <a:moveTo>
                    <a:pt x="541019" y="0"/>
                  </a:moveTo>
                  <a:lnTo>
                    <a:pt x="505968" y="107442"/>
                  </a:lnTo>
                  <a:lnTo>
                    <a:pt x="575944" y="107442"/>
                  </a:lnTo>
                  <a:lnTo>
                    <a:pt x="541019" y="0"/>
                  </a:lnTo>
                  <a:close/>
                </a:path>
                <a:path w="575944" h="107950">
                  <a:moveTo>
                    <a:pt x="35052" y="0"/>
                  </a:moveTo>
                  <a:lnTo>
                    <a:pt x="0" y="107442"/>
                  </a:lnTo>
                  <a:lnTo>
                    <a:pt x="69977" y="107442"/>
                  </a:lnTo>
                  <a:lnTo>
                    <a:pt x="35052" y="0"/>
                  </a:lnTo>
                  <a:close/>
                </a:path>
              </a:pathLst>
            </a:custGeom>
            <a:ln w="3175">
              <a:solidFill>
                <a:srgbClr val="58134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751329" y="634111"/>
              <a:ext cx="85978" cy="8508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985769" y="634111"/>
              <a:ext cx="85979" cy="8508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482211" y="631190"/>
              <a:ext cx="148716" cy="2112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99820" y="586105"/>
              <a:ext cx="4022090" cy="301625"/>
            </a:xfrm>
            <a:custGeom>
              <a:avLst/>
              <a:gdLst/>
              <a:ahLst/>
              <a:cxnLst/>
              <a:rect l="l" t="t" r="r" b="b"/>
              <a:pathLst>
                <a:path w="4022090" h="301625">
                  <a:moveTo>
                    <a:pt x="3830040" y="5207"/>
                  </a:moveTo>
                  <a:lnTo>
                    <a:pt x="4021683" y="5207"/>
                  </a:lnTo>
                  <a:lnTo>
                    <a:pt x="4021683" y="51054"/>
                  </a:lnTo>
                  <a:lnTo>
                    <a:pt x="3881602" y="51054"/>
                  </a:lnTo>
                  <a:lnTo>
                    <a:pt x="3881602" y="119253"/>
                  </a:lnTo>
                  <a:lnTo>
                    <a:pt x="3983964" y="119253"/>
                  </a:lnTo>
                  <a:lnTo>
                    <a:pt x="3983964" y="163195"/>
                  </a:lnTo>
                  <a:lnTo>
                    <a:pt x="3881602" y="163195"/>
                  </a:lnTo>
                  <a:lnTo>
                    <a:pt x="3881602" y="296291"/>
                  </a:lnTo>
                  <a:lnTo>
                    <a:pt x="3830040" y="296291"/>
                  </a:lnTo>
                  <a:lnTo>
                    <a:pt x="3830040" y="5207"/>
                  </a:lnTo>
                  <a:close/>
                </a:path>
                <a:path w="4022090" h="301625">
                  <a:moveTo>
                    <a:pt x="2850997" y="5207"/>
                  </a:moveTo>
                  <a:lnTo>
                    <a:pt x="2902686" y="5207"/>
                  </a:lnTo>
                  <a:lnTo>
                    <a:pt x="2902686" y="296291"/>
                  </a:lnTo>
                  <a:lnTo>
                    <a:pt x="2850997" y="296291"/>
                  </a:lnTo>
                  <a:lnTo>
                    <a:pt x="2850997" y="5207"/>
                  </a:lnTo>
                  <a:close/>
                </a:path>
                <a:path w="4022090" h="301625">
                  <a:moveTo>
                    <a:pt x="2575788" y="5207"/>
                  </a:moveTo>
                  <a:lnTo>
                    <a:pt x="2816834" y="5207"/>
                  </a:lnTo>
                  <a:lnTo>
                    <a:pt x="2816834" y="51054"/>
                  </a:lnTo>
                  <a:lnTo>
                    <a:pt x="2720060" y="51054"/>
                  </a:lnTo>
                  <a:lnTo>
                    <a:pt x="2720060" y="296291"/>
                  </a:lnTo>
                  <a:lnTo>
                    <a:pt x="2668371" y="296291"/>
                  </a:lnTo>
                  <a:lnTo>
                    <a:pt x="2668371" y="51054"/>
                  </a:lnTo>
                  <a:lnTo>
                    <a:pt x="2575788" y="51054"/>
                  </a:lnTo>
                  <a:lnTo>
                    <a:pt x="2575788" y="5207"/>
                  </a:lnTo>
                  <a:close/>
                </a:path>
                <a:path w="4022090" h="301625">
                  <a:moveTo>
                    <a:pt x="2282545" y="5207"/>
                  </a:moveTo>
                  <a:lnTo>
                    <a:pt x="2334234" y="5207"/>
                  </a:lnTo>
                  <a:lnTo>
                    <a:pt x="2334234" y="296291"/>
                  </a:lnTo>
                  <a:lnTo>
                    <a:pt x="2282545" y="296291"/>
                  </a:lnTo>
                  <a:lnTo>
                    <a:pt x="2282545" y="5207"/>
                  </a:lnTo>
                  <a:close/>
                </a:path>
                <a:path w="4022090" h="301625">
                  <a:moveTo>
                    <a:pt x="1801596" y="5207"/>
                  </a:moveTo>
                  <a:lnTo>
                    <a:pt x="1987270" y="5207"/>
                  </a:lnTo>
                  <a:lnTo>
                    <a:pt x="1987270" y="51054"/>
                  </a:lnTo>
                  <a:lnTo>
                    <a:pt x="1853158" y="51054"/>
                  </a:lnTo>
                  <a:lnTo>
                    <a:pt x="1853158" y="119253"/>
                  </a:lnTo>
                  <a:lnTo>
                    <a:pt x="1949424" y="119253"/>
                  </a:lnTo>
                  <a:lnTo>
                    <a:pt x="1949424" y="163195"/>
                  </a:lnTo>
                  <a:lnTo>
                    <a:pt x="1853158" y="163195"/>
                  </a:lnTo>
                  <a:lnTo>
                    <a:pt x="1853158" y="250444"/>
                  </a:lnTo>
                  <a:lnTo>
                    <a:pt x="1985111" y="250444"/>
                  </a:lnTo>
                  <a:lnTo>
                    <a:pt x="1985111" y="296291"/>
                  </a:lnTo>
                  <a:lnTo>
                    <a:pt x="1801596" y="296291"/>
                  </a:lnTo>
                  <a:lnTo>
                    <a:pt x="1801596" y="5207"/>
                  </a:lnTo>
                  <a:close/>
                </a:path>
                <a:path w="4022090" h="301625">
                  <a:moveTo>
                    <a:pt x="1527276" y="5207"/>
                  </a:moveTo>
                  <a:lnTo>
                    <a:pt x="1768322" y="5207"/>
                  </a:lnTo>
                  <a:lnTo>
                    <a:pt x="1768322" y="51054"/>
                  </a:lnTo>
                  <a:lnTo>
                    <a:pt x="1671548" y="51054"/>
                  </a:lnTo>
                  <a:lnTo>
                    <a:pt x="1671548" y="296291"/>
                  </a:lnTo>
                  <a:lnTo>
                    <a:pt x="1619859" y="296291"/>
                  </a:lnTo>
                  <a:lnTo>
                    <a:pt x="1619859" y="51054"/>
                  </a:lnTo>
                  <a:lnTo>
                    <a:pt x="1527276" y="51054"/>
                  </a:lnTo>
                  <a:lnTo>
                    <a:pt x="1527276" y="5207"/>
                  </a:lnTo>
                  <a:close/>
                </a:path>
                <a:path w="4022090" h="301625">
                  <a:moveTo>
                    <a:pt x="262318" y="5207"/>
                  </a:moveTo>
                  <a:lnTo>
                    <a:pt x="313969" y="5207"/>
                  </a:lnTo>
                  <a:lnTo>
                    <a:pt x="313969" y="119253"/>
                  </a:lnTo>
                  <a:lnTo>
                    <a:pt x="429869" y="119253"/>
                  </a:lnTo>
                  <a:lnTo>
                    <a:pt x="429869" y="5207"/>
                  </a:lnTo>
                  <a:lnTo>
                    <a:pt x="480923" y="5207"/>
                  </a:lnTo>
                  <a:lnTo>
                    <a:pt x="480923" y="296291"/>
                  </a:lnTo>
                  <a:lnTo>
                    <a:pt x="429869" y="296291"/>
                  </a:lnTo>
                  <a:lnTo>
                    <a:pt x="429869" y="165100"/>
                  </a:lnTo>
                  <a:lnTo>
                    <a:pt x="313969" y="165100"/>
                  </a:lnTo>
                  <a:lnTo>
                    <a:pt x="313969" y="296291"/>
                  </a:lnTo>
                  <a:lnTo>
                    <a:pt x="262318" y="296291"/>
                  </a:lnTo>
                  <a:lnTo>
                    <a:pt x="262318" y="5207"/>
                  </a:lnTo>
                  <a:close/>
                </a:path>
                <a:path w="4022090" h="301625">
                  <a:moveTo>
                    <a:pt x="2113889" y="2286"/>
                  </a:moveTo>
                  <a:lnTo>
                    <a:pt x="2162395" y="7643"/>
                  </a:lnTo>
                  <a:lnTo>
                    <a:pt x="2197042" y="23717"/>
                  </a:lnTo>
                  <a:lnTo>
                    <a:pt x="2217831" y="50506"/>
                  </a:lnTo>
                  <a:lnTo>
                    <a:pt x="2224760" y="88011"/>
                  </a:lnTo>
                  <a:lnTo>
                    <a:pt x="2223806" y="100677"/>
                  </a:lnTo>
                  <a:lnTo>
                    <a:pt x="2201273" y="145008"/>
                  </a:lnTo>
                  <a:lnTo>
                    <a:pt x="2170912" y="165100"/>
                  </a:lnTo>
                  <a:lnTo>
                    <a:pt x="2256891" y="296291"/>
                  </a:lnTo>
                  <a:lnTo>
                    <a:pt x="2197328" y="296291"/>
                  </a:lnTo>
                  <a:lnTo>
                    <a:pt x="2119604" y="176149"/>
                  </a:lnTo>
                  <a:lnTo>
                    <a:pt x="2113199" y="175930"/>
                  </a:lnTo>
                  <a:lnTo>
                    <a:pt x="2105602" y="175641"/>
                  </a:lnTo>
                  <a:lnTo>
                    <a:pt x="2096816" y="175256"/>
                  </a:lnTo>
                  <a:lnTo>
                    <a:pt x="2086838" y="174752"/>
                  </a:lnTo>
                  <a:lnTo>
                    <a:pt x="2086838" y="296291"/>
                  </a:lnTo>
                  <a:lnTo>
                    <a:pt x="2033244" y="296291"/>
                  </a:lnTo>
                  <a:lnTo>
                    <a:pt x="2033244" y="5207"/>
                  </a:lnTo>
                  <a:lnTo>
                    <a:pt x="2036983" y="5111"/>
                  </a:lnTo>
                  <a:lnTo>
                    <a:pt x="2043817" y="4826"/>
                  </a:lnTo>
                  <a:lnTo>
                    <a:pt x="2053747" y="4349"/>
                  </a:lnTo>
                  <a:lnTo>
                    <a:pt x="2066772" y="3683"/>
                  </a:lnTo>
                  <a:lnTo>
                    <a:pt x="2080653" y="3089"/>
                  </a:lnTo>
                  <a:lnTo>
                    <a:pt x="2093140" y="2651"/>
                  </a:lnTo>
                  <a:lnTo>
                    <a:pt x="2104223" y="2379"/>
                  </a:lnTo>
                  <a:lnTo>
                    <a:pt x="2113889" y="2286"/>
                  </a:lnTo>
                  <a:close/>
                </a:path>
                <a:path w="4022090" h="301625">
                  <a:moveTo>
                    <a:pt x="1134338" y="1270"/>
                  </a:moveTo>
                  <a:lnTo>
                    <a:pt x="1157071" y="1270"/>
                  </a:lnTo>
                  <a:lnTo>
                    <a:pt x="1274038" y="296291"/>
                  </a:lnTo>
                  <a:lnTo>
                    <a:pt x="1217015" y="296291"/>
                  </a:lnTo>
                  <a:lnTo>
                    <a:pt x="1195806" y="237236"/>
                  </a:lnTo>
                  <a:lnTo>
                    <a:pt x="1096111" y="237236"/>
                  </a:lnTo>
                  <a:lnTo>
                    <a:pt x="1075791" y="296291"/>
                  </a:lnTo>
                  <a:lnTo>
                    <a:pt x="1022451" y="296291"/>
                  </a:lnTo>
                  <a:lnTo>
                    <a:pt x="1018387" y="296291"/>
                  </a:lnTo>
                  <a:lnTo>
                    <a:pt x="962888" y="296291"/>
                  </a:lnTo>
                  <a:lnTo>
                    <a:pt x="885164" y="176149"/>
                  </a:lnTo>
                  <a:lnTo>
                    <a:pt x="878759" y="175930"/>
                  </a:lnTo>
                  <a:lnTo>
                    <a:pt x="871162" y="175641"/>
                  </a:lnTo>
                  <a:lnTo>
                    <a:pt x="862376" y="175256"/>
                  </a:lnTo>
                  <a:lnTo>
                    <a:pt x="852398" y="174752"/>
                  </a:lnTo>
                  <a:lnTo>
                    <a:pt x="852398" y="296291"/>
                  </a:lnTo>
                  <a:lnTo>
                    <a:pt x="798804" y="296291"/>
                  </a:lnTo>
                  <a:lnTo>
                    <a:pt x="798804" y="5207"/>
                  </a:lnTo>
                  <a:lnTo>
                    <a:pt x="802543" y="5111"/>
                  </a:lnTo>
                  <a:lnTo>
                    <a:pt x="809377" y="4826"/>
                  </a:lnTo>
                  <a:lnTo>
                    <a:pt x="819307" y="4349"/>
                  </a:lnTo>
                  <a:lnTo>
                    <a:pt x="832332" y="3683"/>
                  </a:lnTo>
                  <a:lnTo>
                    <a:pt x="846213" y="3089"/>
                  </a:lnTo>
                  <a:lnTo>
                    <a:pt x="858700" y="2651"/>
                  </a:lnTo>
                  <a:lnTo>
                    <a:pt x="869783" y="2379"/>
                  </a:lnTo>
                  <a:lnTo>
                    <a:pt x="879449" y="2286"/>
                  </a:lnTo>
                  <a:lnTo>
                    <a:pt x="927955" y="7643"/>
                  </a:lnTo>
                  <a:lnTo>
                    <a:pt x="962602" y="23717"/>
                  </a:lnTo>
                  <a:lnTo>
                    <a:pt x="983391" y="50506"/>
                  </a:lnTo>
                  <a:lnTo>
                    <a:pt x="990320" y="88011"/>
                  </a:lnTo>
                  <a:lnTo>
                    <a:pt x="989366" y="100677"/>
                  </a:lnTo>
                  <a:lnTo>
                    <a:pt x="966833" y="145008"/>
                  </a:lnTo>
                  <a:lnTo>
                    <a:pt x="936472" y="165100"/>
                  </a:lnTo>
                  <a:lnTo>
                    <a:pt x="1019911" y="292354"/>
                  </a:lnTo>
                  <a:lnTo>
                    <a:pt x="1134338" y="1270"/>
                  </a:lnTo>
                  <a:close/>
                </a:path>
                <a:path w="4022090" h="301625">
                  <a:moveTo>
                    <a:pt x="628370" y="1270"/>
                  </a:moveTo>
                  <a:lnTo>
                    <a:pt x="651103" y="1270"/>
                  </a:lnTo>
                  <a:lnTo>
                    <a:pt x="768070" y="296291"/>
                  </a:lnTo>
                  <a:lnTo>
                    <a:pt x="711047" y="296291"/>
                  </a:lnTo>
                  <a:lnTo>
                    <a:pt x="689838" y="237236"/>
                  </a:lnTo>
                  <a:lnTo>
                    <a:pt x="590143" y="237236"/>
                  </a:lnTo>
                  <a:lnTo>
                    <a:pt x="569823" y="296291"/>
                  </a:lnTo>
                  <a:lnTo>
                    <a:pt x="512419" y="296291"/>
                  </a:lnTo>
                  <a:lnTo>
                    <a:pt x="628370" y="1270"/>
                  </a:lnTo>
                  <a:close/>
                </a:path>
                <a:path w="4022090" h="301625">
                  <a:moveTo>
                    <a:pt x="3286099" y="254"/>
                  </a:moveTo>
                  <a:lnTo>
                    <a:pt x="3309671" y="1442"/>
                  </a:lnTo>
                  <a:lnTo>
                    <a:pt x="3329898" y="5000"/>
                  </a:lnTo>
                  <a:lnTo>
                    <a:pt x="3346767" y="10916"/>
                  </a:lnTo>
                  <a:lnTo>
                    <a:pt x="3360267" y="19177"/>
                  </a:lnTo>
                  <a:lnTo>
                    <a:pt x="3344519" y="63627"/>
                  </a:lnTo>
                  <a:lnTo>
                    <a:pt x="3330781" y="55125"/>
                  </a:lnTo>
                  <a:lnTo>
                    <a:pt x="3316627" y="49053"/>
                  </a:lnTo>
                  <a:lnTo>
                    <a:pt x="3302067" y="45410"/>
                  </a:lnTo>
                  <a:lnTo>
                    <a:pt x="3287115" y="44196"/>
                  </a:lnTo>
                  <a:lnTo>
                    <a:pt x="3278682" y="44771"/>
                  </a:lnTo>
                  <a:lnTo>
                    <a:pt x="3250249" y="70935"/>
                  </a:lnTo>
                  <a:lnTo>
                    <a:pt x="3249650" y="78105"/>
                  </a:lnTo>
                  <a:lnTo>
                    <a:pt x="3253105" y="90777"/>
                  </a:lnTo>
                  <a:lnTo>
                    <a:pt x="3263477" y="103663"/>
                  </a:lnTo>
                  <a:lnTo>
                    <a:pt x="3280779" y="116788"/>
                  </a:lnTo>
                  <a:lnTo>
                    <a:pt x="3305022" y="130175"/>
                  </a:lnTo>
                  <a:lnTo>
                    <a:pt x="3318593" y="137175"/>
                  </a:lnTo>
                  <a:lnTo>
                    <a:pt x="3330152" y="143890"/>
                  </a:lnTo>
                  <a:lnTo>
                    <a:pt x="3358553" y="169545"/>
                  </a:lnTo>
                  <a:lnTo>
                    <a:pt x="3373175" y="210623"/>
                  </a:lnTo>
                  <a:lnTo>
                    <a:pt x="3373602" y="220218"/>
                  </a:lnTo>
                  <a:lnTo>
                    <a:pt x="3371862" y="237075"/>
                  </a:lnTo>
                  <a:lnTo>
                    <a:pt x="3345662" y="278384"/>
                  </a:lnTo>
                  <a:lnTo>
                    <a:pt x="3293102" y="299815"/>
                  </a:lnTo>
                  <a:lnTo>
                    <a:pt x="3270859" y="301244"/>
                  </a:lnTo>
                  <a:lnTo>
                    <a:pt x="3250976" y="299932"/>
                  </a:lnTo>
                  <a:lnTo>
                    <a:pt x="3232092" y="295989"/>
                  </a:lnTo>
                  <a:lnTo>
                    <a:pt x="3214209" y="289403"/>
                  </a:lnTo>
                  <a:lnTo>
                    <a:pt x="3197326" y="280162"/>
                  </a:lnTo>
                  <a:lnTo>
                    <a:pt x="3216376" y="233934"/>
                  </a:lnTo>
                  <a:lnTo>
                    <a:pt x="3231640" y="243288"/>
                  </a:lnTo>
                  <a:lnTo>
                    <a:pt x="3246761" y="249999"/>
                  </a:lnTo>
                  <a:lnTo>
                    <a:pt x="3261739" y="254043"/>
                  </a:lnTo>
                  <a:lnTo>
                    <a:pt x="3276574" y="255397"/>
                  </a:lnTo>
                  <a:lnTo>
                    <a:pt x="3296503" y="253398"/>
                  </a:lnTo>
                  <a:lnTo>
                    <a:pt x="3310753" y="247411"/>
                  </a:lnTo>
                  <a:lnTo>
                    <a:pt x="3319312" y="237448"/>
                  </a:lnTo>
                  <a:lnTo>
                    <a:pt x="3322167" y="223520"/>
                  </a:lnTo>
                  <a:lnTo>
                    <a:pt x="3321481" y="216183"/>
                  </a:lnTo>
                  <a:lnTo>
                    <a:pt x="3294989" y="180832"/>
                  </a:lnTo>
                  <a:lnTo>
                    <a:pt x="3251791" y="156825"/>
                  </a:lnTo>
                  <a:lnTo>
                    <a:pt x="3239157" y="149542"/>
                  </a:lnTo>
                  <a:lnTo>
                    <a:pt x="3207661" y="118695"/>
                  </a:lnTo>
                  <a:lnTo>
                    <a:pt x="3197961" y="78486"/>
                  </a:lnTo>
                  <a:lnTo>
                    <a:pt x="3199509" y="62341"/>
                  </a:lnTo>
                  <a:lnTo>
                    <a:pt x="3222726" y="22479"/>
                  </a:lnTo>
                  <a:lnTo>
                    <a:pt x="3267625" y="1637"/>
                  </a:lnTo>
                  <a:lnTo>
                    <a:pt x="3286099" y="254"/>
                  </a:lnTo>
                  <a:close/>
                </a:path>
                <a:path w="4022090" h="301625">
                  <a:moveTo>
                    <a:pt x="3082264" y="254"/>
                  </a:moveTo>
                  <a:lnTo>
                    <a:pt x="3106053" y="1537"/>
                  </a:lnTo>
                  <a:lnTo>
                    <a:pt x="3127317" y="5381"/>
                  </a:lnTo>
                  <a:lnTo>
                    <a:pt x="3146058" y="11773"/>
                  </a:lnTo>
                  <a:lnTo>
                    <a:pt x="3162274" y="20700"/>
                  </a:lnTo>
                  <a:lnTo>
                    <a:pt x="3141065" y="63373"/>
                  </a:lnTo>
                  <a:lnTo>
                    <a:pt x="3131088" y="55852"/>
                  </a:lnTo>
                  <a:lnTo>
                    <a:pt x="3118491" y="50450"/>
                  </a:lnTo>
                  <a:lnTo>
                    <a:pt x="3103275" y="47192"/>
                  </a:lnTo>
                  <a:lnTo>
                    <a:pt x="3085439" y="46100"/>
                  </a:lnTo>
                  <a:lnTo>
                    <a:pt x="3068078" y="48005"/>
                  </a:lnTo>
                  <a:lnTo>
                    <a:pt x="3025876" y="76581"/>
                  </a:lnTo>
                  <a:lnTo>
                    <a:pt x="3008445" y="111188"/>
                  </a:lnTo>
                  <a:lnTo>
                    <a:pt x="3002635" y="153797"/>
                  </a:lnTo>
                  <a:lnTo>
                    <a:pt x="3003971" y="175940"/>
                  </a:lnTo>
                  <a:lnTo>
                    <a:pt x="3014690" y="213036"/>
                  </a:lnTo>
                  <a:lnTo>
                    <a:pt x="3049244" y="248539"/>
                  </a:lnTo>
                  <a:lnTo>
                    <a:pt x="3081629" y="255397"/>
                  </a:lnTo>
                  <a:lnTo>
                    <a:pt x="3101084" y="253561"/>
                  </a:lnTo>
                  <a:lnTo>
                    <a:pt x="3118300" y="248046"/>
                  </a:lnTo>
                  <a:lnTo>
                    <a:pt x="3133278" y="238841"/>
                  </a:lnTo>
                  <a:lnTo>
                    <a:pt x="3146018" y="225933"/>
                  </a:lnTo>
                  <a:lnTo>
                    <a:pt x="3170021" y="267716"/>
                  </a:lnTo>
                  <a:lnTo>
                    <a:pt x="3152447" y="282384"/>
                  </a:lnTo>
                  <a:lnTo>
                    <a:pt x="3131159" y="292862"/>
                  </a:lnTo>
                  <a:lnTo>
                    <a:pt x="3106156" y="299148"/>
                  </a:lnTo>
                  <a:lnTo>
                    <a:pt x="3077438" y="301244"/>
                  </a:lnTo>
                  <a:lnTo>
                    <a:pt x="3048651" y="298741"/>
                  </a:lnTo>
                  <a:lnTo>
                    <a:pt x="3001268" y="278687"/>
                  </a:lnTo>
                  <a:lnTo>
                    <a:pt x="2967934" y="239202"/>
                  </a:lnTo>
                  <a:lnTo>
                    <a:pt x="2951031" y="184477"/>
                  </a:lnTo>
                  <a:lnTo>
                    <a:pt x="2948914" y="151637"/>
                  </a:lnTo>
                  <a:lnTo>
                    <a:pt x="2951250" y="120679"/>
                  </a:lnTo>
                  <a:lnTo>
                    <a:pt x="2969970" y="66716"/>
                  </a:lnTo>
                  <a:lnTo>
                    <a:pt x="3006433" y="24685"/>
                  </a:lnTo>
                  <a:lnTo>
                    <a:pt x="3054352" y="2968"/>
                  </a:lnTo>
                  <a:lnTo>
                    <a:pt x="3082264" y="254"/>
                  </a:lnTo>
                  <a:close/>
                </a:path>
                <a:path w="4022090" h="301625">
                  <a:moveTo>
                    <a:pt x="2469235" y="254"/>
                  </a:moveTo>
                  <a:lnTo>
                    <a:pt x="2492807" y="1442"/>
                  </a:lnTo>
                  <a:lnTo>
                    <a:pt x="2513034" y="5000"/>
                  </a:lnTo>
                  <a:lnTo>
                    <a:pt x="2529903" y="10916"/>
                  </a:lnTo>
                  <a:lnTo>
                    <a:pt x="2543403" y="19177"/>
                  </a:lnTo>
                  <a:lnTo>
                    <a:pt x="2527655" y="63627"/>
                  </a:lnTo>
                  <a:lnTo>
                    <a:pt x="2513917" y="55125"/>
                  </a:lnTo>
                  <a:lnTo>
                    <a:pt x="2499763" y="49053"/>
                  </a:lnTo>
                  <a:lnTo>
                    <a:pt x="2485203" y="45410"/>
                  </a:lnTo>
                  <a:lnTo>
                    <a:pt x="2470251" y="44196"/>
                  </a:lnTo>
                  <a:lnTo>
                    <a:pt x="2461818" y="44771"/>
                  </a:lnTo>
                  <a:lnTo>
                    <a:pt x="2433385" y="70935"/>
                  </a:lnTo>
                  <a:lnTo>
                    <a:pt x="2432786" y="78105"/>
                  </a:lnTo>
                  <a:lnTo>
                    <a:pt x="2436241" y="90777"/>
                  </a:lnTo>
                  <a:lnTo>
                    <a:pt x="2446613" y="103663"/>
                  </a:lnTo>
                  <a:lnTo>
                    <a:pt x="2463915" y="116788"/>
                  </a:lnTo>
                  <a:lnTo>
                    <a:pt x="2488158" y="130175"/>
                  </a:lnTo>
                  <a:lnTo>
                    <a:pt x="2501729" y="137175"/>
                  </a:lnTo>
                  <a:lnTo>
                    <a:pt x="2513288" y="143890"/>
                  </a:lnTo>
                  <a:lnTo>
                    <a:pt x="2541689" y="169545"/>
                  </a:lnTo>
                  <a:lnTo>
                    <a:pt x="2556311" y="210623"/>
                  </a:lnTo>
                  <a:lnTo>
                    <a:pt x="2556738" y="220218"/>
                  </a:lnTo>
                  <a:lnTo>
                    <a:pt x="2554998" y="237075"/>
                  </a:lnTo>
                  <a:lnTo>
                    <a:pt x="2528798" y="278384"/>
                  </a:lnTo>
                  <a:lnTo>
                    <a:pt x="2476238" y="299815"/>
                  </a:lnTo>
                  <a:lnTo>
                    <a:pt x="2453995" y="301244"/>
                  </a:lnTo>
                  <a:lnTo>
                    <a:pt x="2434112" y="299932"/>
                  </a:lnTo>
                  <a:lnTo>
                    <a:pt x="2415228" y="295989"/>
                  </a:lnTo>
                  <a:lnTo>
                    <a:pt x="2397345" y="289403"/>
                  </a:lnTo>
                  <a:lnTo>
                    <a:pt x="2380462" y="280162"/>
                  </a:lnTo>
                  <a:lnTo>
                    <a:pt x="2399512" y="233934"/>
                  </a:lnTo>
                  <a:lnTo>
                    <a:pt x="2414776" y="243288"/>
                  </a:lnTo>
                  <a:lnTo>
                    <a:pt x="2429897" y="249999"/>
                  </a:lnTo>
                  <a:lnTo>
                    <a:pt x="2444875" y="254043"/>
                  </a:lnTo>
                  <a:lnTo>
                    <a:pt x="2459710" y="255397"/>
                  </a:lnTo>
                  <a:lnTo>
                    <a:pt x="2479639" y="253398"/>
                  </a:lnTo>
                  <a:lnTo>
                    <a:pt x="2493889" y="247411"/>
                  </a:lnTo>
                  <a:lnTo>
                    <a:pt x="2502448" y="237448"/>
                  </a:lnTo>
                  <a:lnTo>
                    <a:pt x="2505303" y="223520"/>
                  </a:lnTo>
                  <a:lnTo>
                    <a:pt x="2504617" y="216183"/>
                  </a:lnTo>
                  <a:lnTo>
                    <a:pt x="2478125" y="180832"/>
                  </a:lnTo>
                  <a:lnTo>
                    <a:pt x="2434927" y="156825"/>
                  </a:lnTo>
                  <a:lnTo>
                    <a:pt x="2422293" y="149542"/>
                  </a:lnTo>
                  <a:lnTo>
                    <a:pt x="2390797" y="118695"/>
                  </a:lnTo>
                  <a:lnTo>
                    <a:pt x="2381097" y="78486"/>
                  </a:lnTo>
                  <a:lnTo>
                    <a:pt x="2382645" y="62341"/>
                  </a:lnTo>
                  <a:lnTo>
                    <a:pt x="2405862" y="22479"/>
                  </a:lnTo>
                  <a:lnTo>
                    <a:pt x="2450761" y="1637"/>
                  </a:lnTo>
                  <a:lnTo>
                    <a:pt x="2469235" y="254"/>
                  </a:lnTo>
                  <a:close/>
                </a:path>
                <a:path w="4022090" h="301625">
                  <a:moveTo>
                    <a:pt x="1424152" y="254"/>
                  </a:moveTo>
                  <a:lnTo>
                    <a:pt x="1447941" y="1537"/>
                  </a:lnTo>
                  <a:lnTo>
                    <a:pt x="1469205" y="5381"/>
                  </a:lnTo>
                  <a:lnTo>
                    <a:pt x="1487946" y="11773"/>
                  </a:lnTo>
                  <a:lnTo>
                    <a:pt x="1504162" y="20700"/>
                  </a:lnTo>
                  <a:lnTo>
                    <a:pt x="1482953" y="63373"/>
                  </a:lnTo>
                  <a:lnTo>
                    <a:pt x="1472976" y="55852"/>
                  </a:lnTo>
                  <a:lnTo>
                    <a:pt x="1460379" y="50450"/>
                  </a:lnTo>
                  <a:lnTo>
                    <a:pt x="1445163" y="47192"/>
                  </a:lnTo>
                  <a:lnTo>
                    <a:pt x="1427327" y="46100"/>
                  </a:lnTo>
                  <a:lnTo>
                    <a:pt x="1409966" y="48005"/>
                  </a:lnTo>
                  <a:lnTo>
                    <a:pt x="1367764" y="76581"/>
                  </a:lnTo>
                  <a:lnTo>
                    <a:pt x="1350333" y="111188"/>
                  </a:lnTo>
                  <a:lnTo>
                    <a:pt x="1344523" y="153797"/>
                  </a:lnTo>
                  <a:lnTo>
                    <a:pt x="1345859" y="175940"/>
                  </a:lnTo>
                  <a:lnTo>
                    <a:pt x="1356578" y="213036"/>
                  </a:lnTo>
                  <a:lnTo>
                    <a:pt x="1391132" y="248539"/>
                  </a:lnTo>
                  <a:lnTo>
                    <a:pt x="1423517" y="255397"/>
                  </a:lnTo>
                  <a:lnTo>
                    <a:pt x="1442972" y="253561"/>
                  </a:lnTo>
                  <a:lnTo>
                    <a:pt x="1460188" y="248046"/>
                  </a:lnTo>
                  <a:lnTo>
                    <a:pt x="1475166" y="238841"/>
                  </a:lnTo>
                  <a:lnTo>
                    <a:pt x="1487906" y="225933"/>
                  </a:lnTo>
                  <a:lnTo>
                    <a:pt x="1511909" y="267716"/>
                  </a:lnTo>
                  <a:lnTo>
                    <a:pt x="1494335" y="282384"/>
                  </a:lnTo>
                  <a:lnTo>
                    <a:pt x="1473047" y="292862"/>
                  </a:lnTo>
                  <a:lnTo>
                    <a:pt x="1448044" y="299148"/>
                  </a:lnTo>
                  <a:lnTo>
                    <a:pt x="1419326" y="301244"/>
                  </a:lnTo>
                  <a:lnTo>
                    <a:pt x="1390539" y="298741"/>
                  </a:lnTo>
                  <a:lnTo>
                    <a:pt x="1343156" y="278687"/>
                  </a:lnTo>
                  <a:lnTo>
                    <a:pt x="1309822" y="239202"/>
                  </a:lnTo>
                  <a:lnTo>
                    <a:pt x="1292919" y="184477"/>
                  </a:lnTo>
                  <a:lnTo>
                    <a:pt x="1290802" y="151637"/>
                  </a:lnTo>
                  <a:lnTo>
                    <a:pt x="1293138" y="120679"/>
                  </a:lnTo>
                  <a:lnTo>
                    <a:pt x="1311858" y="66716"/>
                  </a:lnTo>
                  <a:lnTo>
                    <a:pt x="1348321" y="24685"/>
                  </a:lnTo>
                  <a:lnTo>
                    <a:pt x="1396240" y="2968"/>
                  </a:lnTo>
                  <a:lnTo>
                    <a:pt x="1424152" y="254"/>
                  </a:lnTo>
                  <a:close/>
                </a:path>
                <a:path w="4022090" h="301625">
                  <a:moveTo>
                    <a:pt x="133311" y="254"/>
                  </a:moveTo>
                  <a:lnTo>
                    <a:pt x="157090" y="1537"/>
                  </a:lnTo>
                  <a:lnTo>
                    <a:pt x="178363" y="5381"/>
                  </a:lnTo>
                  <a:lnTo>
                    <a:pt x="197128" y="11773"/>
                  </a:lnTo>
                  <a:lnTo>
                    <a:pt x="213385" y="20700"/>
                  </a:lnTo>
                  <a:lnTo>
                    <a:pt x="192125" y="63373"/>
                  </a:lnTo>
                  <a:lnTo>
                    <a:pt x="182162" y="55852"/>
                  </a:lnTo>
                  <a:lnTo>
                    <a:pt x="169568" y="50450"/>
                  </a:lnTo>
                  <a:lnTo>
                    <a:pt x="154344" y="47192"/>
                  </a:lnTo>
                  <a:lnTo>
                    <a:pt x="136486" y="46100"/>
                  </a:lnTo>
                  <a:lnTo>
                    <a:pt x="119130" y="48005"/>
                  </a:lnTo>
                  <a:lnTo>
                    <a:pt x="76885" y="76581"/>
                  </a:lnTo>
                  <a:lnTo>
                    <a:pt x="59455" y="111188"/>
                  </a:lnTo>
                  <a:lnTo>
                    <a:pt x="53644" y="153797"/>
                  </a:lnTo>
                  <a:lnTo>
                    <a:pt x="54990" y="175940"/>
                  </a:lnTo>
                  <a:lnTo>
                    <a:pt x="65764" y="213036"/>
                  </a:lnTo>
                  <a:lnTo>
                    <a:pt x="100355" y="248539"/>
                  </a:lnTo>
                  <a:lnTo>
                    <a:pt x="132715" y="255397"/>
                  </a:lnTo>
                  <a:lnTo>
                    <a:pt x="152162" y="253561"/>
                  </a:lnTo>
                  <a:lnTo>
                    <a:pt x="169375" y="248046"/>
                  </a:lnTo>
                  <a:lnTo>
                    <a:pt x="184351" y="238841"/>
                  </a:lnTo>
                  <a:lnTo>
                    <a:pt x="197091" y="225933"/>
                  </a:lnTo>
                  <a:lnTo>
                    <a:pt x="221132" y="267716"/>
                  </a:lnTo>
                  <a:lnTo>
                    <a:pt x="203499" y="282384"/>
                  </a:lnTo>
                  <a:lnTo>
                    <a:pt x="182189" y="292862"/>
                  </a:lnTo>
                  <a:lnTo>
                    <a:pt x="157204" y="299148"/>
                  </a:lnTo>
                  <a:lnTo>
                    <a:pt x="128549" y="301244"/>
                  </a:lnTo>
                  <a:lnTo>
                    <a:pt x="99750" y="298741"/>
                  </a:lnTo>
                  <a:lnTo>
                    <a:pt x="52359" y="278687"/>
                  </a:lnTo>
                  <a:lnTo>
                    <a:pt x="18993" y="239202"/>
                  </a:lnTo>
                  <a:lnTo>
                    <a:pt x="2109" y="184477"/>
                  </a:lnTo>
                  <a:lnTo>
                    <a:pt x="0" y="151637"/>
                  </a:lnTo>
                  <a:lnTo>
                    <a:pt x="2340" y="120679"/>
                  </a:lnTo>
                  <a:lnTo>
                    <a:pt x="21066" y="66716"/>
                  </a:lnTo>
                  <a:lnTo>
                    <a:pt x="57488" y="24685"/>
                  </a:lnTo>
                  <a:lnTo>
                    <a:pt x="105417" y="2968"/>
                  </a:lnTo>
                  <a:lnTo>
                    <a:pt x="133311" y="254"/>
                  </a:lnTo>
                  <a:close/>
                </a:path>
                <a:path w="4022090" h="301625">
                  <a:moveTo>
                    <a:pt x="3654780" y="0"/>
                  </a:moveTo>
                  <a:lnTo>
                    <a:pt x="3710104" y="9779"/>
                  </a:lnTo>
                  <a:lnTo>
                    <a:pt x="3750665" y="38989"/>
                  </a:lnTo>
                  <a:lnTo>
                    <a:pt x="3775636" y="85740"/>
                  </a:lnTo>
                  <a:lnTo>
                    <a:pt x="3783939" y="148209"/>
                  </a:lnTo>
                  <a:lnTo>
                    <a:pt x="3781772" y="181619"/>
                  </a:lnTo>
                  <a:lnTo>
                    <a:pt x="3764437" y="237488"/>
                  </a:lnTo>
                  <a:lnTo>
                    <a:pt x="3730101" y="278044"/>
                  </a:lnTo>
                  <a:lnTo>
                    <a:pt x="3680813" y="298670"/>
                  </a:lnTo>
                  <a:lnTo>
                    <a:pt x="3650716" y="301244"/>
                  </a:lnTo>
                  <a:lnTo>
                    <a:pt x="3623167" y="298694"/>
                  </a:lnTo>
                  <a:lnTo>
                    <a:pt x="3578261" y="278258"/>
                  </a:lnTo>
                  <a:lnTo>
                    <a:pt x="3547185" y="237988"/>
                  </a:lnTo>
                  <a:lnTo>
                    <a:pt x="3531513" y="181929"/>
                  </a:lnTo>
                  <a:lnTo>
                    <a:pt x="3529558" y="148209"/>
                  </a:lnTo>
                  <a:lnTo>
                    <a:pt x="3531697" y="118348"/>
                  </a:lnTo>
                  <a:lnTo>
                    <a:pt x="3548739" y="65770"/>
                  </a:lnTo>
                  <a:lnTo>
                    <a:pt x="3582075" y="24217"/>
                  </a:lnTo>
                  <a:lnTo>
                    <a:pt x="3627656" y="2690"/>
                  </a:lnTo>
                  <a:lnTo>
                    <a:pt x="3654780" y="0"/>
                  </a:lnTo>
                  <a:close/>
                </a:path>
              </a:pathLst>
            </a:custGeom>
            <a:ln w="3175">
              <a:solidFill>
                <a:srgbClr val="58134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" name="object 9"/>
          <p:cNvGrpSpPr/>
          <p:nvPr/>
        </p:nvGrpSpPr>
        <p:grpSpPr>
          <a:xfrm>
            <a:off x="912837" y="1072896"/>
            <a:ext cx="3553460" cy="303530"/>
            <a:chOff x="912837" y="1072896"/>
            <a:chExt cx="3553460" cy="303530"/>
          </a:xfrm>
        </p:grpSpPr>
        <p:sp>
          <p:nvSpPr>
            <p:cNvPr id="10" name="object 10"/>
            <p:cNvSpPr/>
            <p:nvPr/>
          </p:nvSpPr>
          <p:spPr>
            <a:xfrm>
              <a:off x="913726" y="1073785"/>
              <a:ext cx="3551212" cy="301243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964488" y="1122045"/>
              <a:ext cx="90398" cy="9728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688463" y="1118870"/>
              <a:ext cx="148717" cy="2112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176398" y="1118870"/>
              <a:ext cx="148716" cy="2112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913726" y="1073785"/>
              <a:ext cx="3551554" cy="301625"/>
            </a:xfrm>
            <a:custGeom>
              <a:avLst/>
              <a:gdLst/>
              <a:ahLst/>
              <a:cxnLst/>
              <a:rect l="l" t="t" r="r" b="b"/>
              <a:pathLst>
                <a:path w="3551554" h="301625">
                  <a:moveTo>
                    <a:pt x="3310166" y="5206"/>
                  </a:moveTo>
                  <a:lnTo>
                    <a:pt x="3551212" y="5206"/>
                  </a:lnTo>
                  <a:lnTo>
                    <a:pt x="3551212" y="51053"/>
                  </a:lnTo>
                  <a:lnTo>
                    <a:pt x="3454438" y="51053"/>
                  </a:lnTo>
                  <a:lnTo>
                    <a:pt x="3454438" y="296290"/>
                  </a:lnTo>
                  <a:lnTo>
                    <a:pt x="3402749" y="296290"/>
                  </a:lnTo>
                  <a:lnTo>
                    <a:pt x="3402749" y="51053"/>
                  </a:lnTo>
                  <a:lnTo>
                    <a:pt x="3310166" y="51053"/>
                  </a:lnTo>
                  <a:lnTo>
                    <a:pt x="3310166" y="5206"/>
                  </a:lnTo>
                  <a:close/>
                </a:path>
                <a:path w="3551554" h="301625">
                  <a:moveTo>
                    <a:pt x="2897162" y="5206"/>
                  </a:moveTo>
                  <a:lnTo>
                    <a:pt x="3082836" y="5206"/>
                  </a:lnTo>
                  <a:lnTo>
                    <a:pt x="3082836" y="51053"/>
                  </a:lnTo>
                  <a:lnTo>
                    <a:pt x="2948724" y="51053"/>
                  </a:lnTo>
                  <a:lnTo>
                    <a:pt x="2948724" y="119252"/>
                  </a:lnTo>
                  <a:lnTo>
                    <a:pt x="3044990" y="119252"/>
                  </a:lnTo>
                  <a:lnTo>
                    <a:pt x="3044990" y="163194"/>
                  </a:lnTo>
                  <a:lnTo>
                    <a:pt x="2948724" y="163194"/>
                  </a:lnTo>
                  <a:lnTo>
                    <a:pt x="2948724" y="250443"/>
                  </a:lnTo>
                  <a:lnTo>
                    <a:pt x="3080677" y="250443"/>
                  </a:lnTo>
                  <a:lnTo>
                    <a:pt x="3080677" y="296290"/>
                  </a:lnTo>
                  <a:lnTo>
                    <a:pt x="2897162" y="296290"/>
                  </a:lnTo>
                  <a:lnTo>
                    <a:pt x="2897162" y="5206"/>
                  </a:lnTo>
                  <a:close/>
                </a:path>
                <a:path w="3551554" h="301625">
                  <a:moveTo>
                    <a:pt x="2622842" y="5206"/>
                  </a:moveTo>
                  <a:lnTo>
                    <a:pt x="2863888" y="5206"/>
                  </a:lnTo>
                  <a:lnTo>
                    <a:pt x="2863888" y="51053"/>
                  </a:lnTo>
                  <a:lnTo>
                    <a:pt x="2767114" y="51053"/>
                  </a:lnTo>
                  <a:lnTo>
                    <a:pt x="2767114" y="296290"/>
                  </a:lnTo>
                  <a:lnTo>
                    <a:pt x="2715425" y="296290"/>
                  </a:lnTo>
                  <a:lnTo>
                    <a:pt x="2715425" y="51053"/>
                  </a:lnTo>
                  <a:lnTo>
                    <a:pt x="2622842" y="51053"/>
                  </a:lnTo>
                  <a:lnTo>
                    <a:pt x="2622842" y="5206"/>
                  </a:lnTo>
                  <a:close/>
                </a:path>
                <a:path w="3551554" h="301625">
                  <a:moveTo>
                    <a:pt x="2266353" y="5206"/>
                  </a:moveTo>
                  <a:lnTo>
                    <a:pt x="2321217" y="5206"/>
                  </a:lnTo>
                  <a:lnTo>
                    <a:pt x="2390051" y="129412"/>
                  </a:lnTo>
                  <a:lnTo>
                    <a:pt x="2459266" y="5206"/>
                  </a:lnTo>
                  <a:lnTo>
                    <a:pt x="2513876" y="5206"/>
                  </a:lnTo>
                  <a:lnTo>
                    <a:pt x="2416086" y="176911"/>
                  </a:lnTo>
                  <a:lnTo>
                    <a:pt x="2416086" y="296290"/>
                  </a:lnTo>
                  <a:lnTo>
                    <a:pt x="2364524" y="296290"/>
                  </a:lnTo>
                  <a:lnTo>
                    <a:pt x="2364524" y="176911"/>
                  </a:lnTo>
                  <a:lnTo>
                    <a:pt x="2266353" y="5206"/>
                  </a:lnTo>
                  <a:close/>
                </a:path>
                <a:path w="3551554" h="301625">
                  <a:moveTo>
                    <a:pt x="1510322" y="5206"/>
                  </a:moveTo>
                  <a:lnTo>
                    <a:pt x="1561884" y="5206"/>
                  </a:lnTo>
                  <a:lnTo>
                    <a:pt x="1561884" y="250443"/>
                  </a:lnTo>
                  <a:lnTo>
                    <a:pt x="1693456" y="250443"/>
                  </a:lnTo>
                  <a:lnTo>
                    <a:pt x="1693456" y="296290"/>
                  </a:lnTo>
                  <a:lnTo>
                    <a:pt x="1510322" y="296290"/>
                  </a:lnTo>
                  <a:lnTo>
                    <a:pt x="1510322" y="5206"/>
                  </a:lnTo>
                  <a:close/>
                </a:path>
                <a:path w="3551554" h="301625">
                  <a:moveTo>
                    <a:pt x="944918" y="5206"/>
                  </a:moveTo>
                  <a:lnTo>
                    <a:pt x="996480" y="5206"/>
                  </a:lnTo>
                  <a:lnTo>
                    <a:pt x="996480" y="119252"/>
                  </a:lnTo>
                  <a:lnTo>
                    <a:pt x="1112431" y="119252"/>
                  </a:lnTo>
                  <a:lnTo>
                    <a:pt x="1112431" y="5206"/>
                  </a:lnTo>
                  <a:lnTo>
                    <a:pt x="1163485" y="5206"/>
                  </a:lnTo>
                  <a:lnTo>
                    <a:pt x="1163485" y="296290"/>
                  </a:lnTo>
                  <a:lnTo>
                    <a:pt x="1112431" y="296290"/>
                  </a:lnTo>
                  <a:lnTo>
                    <a:pt x="1112431" y="165100"/>
                  </a:lnTo>
                  <a:lnTo>
                    <a:pt x="996480" y="165100"/>
                  </a:lnTo>
                  <a:lnTo>
                    <a:pt x="996480" y="296290"/>
                  </a:lnTo>
                  <a:lnTo>
                    <a:pt x="944918" y="296290"/>
                  </a:lnTo>
                  <a:lnTo>
                    <a:pt x="944918" y="5206"/>
                  </a:lnTo>
                  <a:close/>
                </a:path>
                <a:path w="3551554" h="301625">
                  <a:moveTo>
                    <a:pt x="417741" y="5206"/>
                  </a:moveTo>
                  <a:lnTo>
                    <a:pt x="472605" y="5206"/>
                  </a:lnTo>
                  <a:lnTo>
                    <a:pt x="541439" y="129412"/>
                  </a:lnTo>
                  <a:lnTo>
                    <a:pt x="610654" y="5206"/>
                  </a:lnTo>
                  <a:lnTo>
                    <a:pt x="665264" y="5206"/>
                  </a:lnTo>
                  <a:lnTo>
                    <a:pt x="567474" y="176911"/>
                  </a:lnTo>
                  <a:lnTo>
                    <a:pt x="567474" y="296290"/>
                  </a:lnTo>
                  <a:lnTo>
                    <a:pt x="515912" y="296290"/>
                  </a:lnTo>
                  <a:lnTo>
                    <a:pt x="515912" y="176911"/>
                  </a:lnTo>
                  <a:lnTo>
                    <a:pt x="417741" y="5206"/>
                  </a:lnTo>
                  <a:close/>
                </a:path>
                <a:path w="3551554" h="301625">
                  <a:moveTo>
                    <a:pt x="60401" y="3175"/>
                  </a:moveTo>
                  <a:lnTo>
                    <a:pt x="120076" y="8493"/>
                  </a:lnTo>
                  <a:lnTo>
                    <a:pt x="161226" y="24384"/>
                  </a:lnTo>
                  <a:lnTo>
                    <a:pt x="191123" y="69496"/>
                  </a:lnTo>
                  <a:lnTo>
                    <a:pt x="193116" y="90424"/>
                  </a:lnTo>
                  <a:lnTo>
                    <a:pt x="185741" y="134262"/>
                  </a:lnTo>
                  <a:lnTo>
                    <a:pt x="163614" y="165576"/>
                  </a:lnTo>
                  <a:lnTo>
                    <a:pt x="126732" y="184364"/>
                  </a:lnTo>
                  <a:lnTo>
                    <a:pt x="75095" y="190626"/>
                  </a:lnTo>
                  <a:lnTo>
                    <a:pt x="69265" y="190626"/>
                  </a:lnTo>
                  <a:lnTo>
                    <a:pt x="61455" y="190118"/>
                  </a:lnTo>
                  <a:lnTo>
                    <a:pt x="51650" y="189229"/>
                  </a:lnTo>
                  <a:lnTo>
                    <a:pt x="51650" y="296290"/>
                  </a:lnTo>
                  <a:lnTo>
                    <a:pt x="0" y="296290"/>
                  </a:lnTo>
                  <a:lnTo>
                    <a:pt x="0" y="5461"/>
                  </a:lnTo>
                  <a:lnTo>
                    <a:pt x="23142" y="4460"/>
                  </a:lnTo>
                  <a:lnTo>
                    <a:pt x="40925" y="3746"/>
                  </a:lnTo>
                  <a:lnTo>
                    <a:pt x="53345" y="3317"/>
                  </a:lnTo>
                  <a:lnTo>
                    <a:pt x="60401" y="3175"/>
                  </a:lnTo>
                  <a:close/>
                </a:path>
                <a:path w="3551554" h="301625">
                  <a:moveTo>
                    <a:pt x="3203613" y="253"/>
                  </a:moveTo>
                  <a:lnTo>
                    <a:pt x="3227185" y="1442"/>
                  </a:lnTo>
                  <a:lnTo>
                    <a:pt x="3247412" y="5000"/>
                  </a:lnTo>
                  <a:lnTo>
                    <a:pt x="3264281" y="10916"/>
                  </a:lnTo>
                  <a:lnTo>
                    <a:pt x="3277781" y="19176"/>
                  </a:lnTo>
                  <a:lnTo>
                    <a:pt x="3262033" y="63626"/>
                  </a:lnTo>
                  <a:lnTo>
                    <a:pt x="3248295" y="55125"/>
                  </a:lnTo>
                  <a:lnTo>
                    <a:pt x="3234140" y="49053"/>
                  </a:lnTo>
                  <a:lnTo>
                    <a:pt x="3219581" y="45410"/>
                  </a:lnTo>
                  <a:lnTo>
                    <a:pt x="3204629" y="44195"/>
                  </a:lnTo>
                  <a:lnTo>
                    <a:pt x="3196195" y="44771"/>
                  </a:lnTo>
                  <a:lnTo>
                    <a:pt x="3167763" y="70935"/>
                  </a:lnTo>
                  <a:lnTo>
                    <a:pt x="3167164" y="78104"/>
                  </a:lnTo>
                  <a:lnTo>
                    <a:pt x="3170618" y="90777"/>
                  </a:lnTo>
                  <a:lnTo>
                    <a:pt x="3180991" y="103663"/>
                  </a:lnTo>
                  <a:lnTo>
                    <a:pt x="3198292" y="116788"/>
                  </a:lnTo>
                  <a:lnTo>
                    <a:pt x="3222536" y="130175"/>
                  </a:lnTo>
                  <a:lnTo>
                    <a:pt x="3236107" y="137175"/>
                  </a:lnTo>
                  <a:lnTo>
                    <a:pt x="3247666" y="143890"/>
                  </a:lnTo>
                  <a:lnTo>
                    <a:pt x="3276066" y="169544"/>
                  </a:lnTo>
                  <a:lnTo>
                    <a:pt x="3290689" y="210623"/>
                  </a:lnTo>
                  <a:lnTo>
                    <a:pt x="3291116" y="220217"/>
                  </a:lnTo>
                  <a:lnTo>
                    <a:pt x="3289375" y="237075"/>
                  </a:lnTo>
                  <a:lnTo>
                    <a:pt x="3263176" y="278384"/>
                  </a:lnTo>
                  <a:lnTo>
                    <a:pt x="3210615" y="299815"/>
                  </a:lnTo>
                  <a:lnTo>
                    <a:pt x="3188373" y="301243"/>
                  </a:lnTo>
                  <a:lnTo>
                    <a:pt x="3168489" y="299932"/>
                  </a:lnTo>
                  <a:lnTo>
                    <a:pt x="3149606" y="295989"/>
                  </a:lnTo>
                  <a:lnTo>
                    <a:pt x="3131723" y="289403"/>
                  </a:lnTo>
                  <a:lnTo>
                    <a:pt x="3114840" y="280162"/>
                  </a:lnTo>
                  <a:lnTo>
                    <a:pt x="3133890" y="233934"/>
                  </a:lnTo>
                  <a:lnTo>
                    <a:pt x="3149153" y="243288"/>
                  </a:lnTo>
                  <a:lnTo>
                    <a:pt x="3164274" y="249999"/>
                  </a:lnTo>
                  <a:lnTo>
                    <a:pt x="3179252" y="254043"/>
                  </a:lnTo>
                  <a:lnTo>
                    <a:pt x="3194088" y="255397"/>
                  </a:lnTo>
                  <a:lnTo>
                    <a:pt x="3214017" y="253398"/>
                  </a:lnTo>
                  <a:lnTo>
                    <a:pt x="3228266" y="247411"/>
                  </a:lnTo>
                  <a:lnTo>
                    <a:pt x="3236825" y="237448"/>
                  </a:lnTo>
                  <a:lnTo>
                    <a:pt x="3239681" y="223519"/>
                  </a:lnTo>
                  <a:lnTo>
                    <a:pt x="3238994" y="216183"/>
                  </a:lnTo>
                  <a:lnTo>
                    <a:pt x="3212503" y="180832"/>
                  </a:lnTo>
                  <a:lnTo>
                    <a:pt x="3169305" y="156825"/>
                  </a:lnTo>
                  <a:lnTo>
                    <a:pt x="3156670" y="149542"/>
                  </a:lnTo>
                  <a:lnTo>
                    <a:pt x="3125174" y="118695"/>
                  </a:lnTo>
                  <a:lnTo>
                    <a:pt x="3115475" y="78486"/>
                  </a:lnTo>
                  <a:lnTo>
                    <a:pt x="3117022" y="62341"/>
                  </a:lnTo>
                  <a:lnTo>
                    <a:pt x="3140240" y="22478"/>
                  </a:lnTo>
                  <a:lnTo>
                    <a:pt x="3185138" y="1637"/>
                  </a:lnTo>
                  <a:lnTo>
                    <a:pt x="3203613" y="253"/>
                  </a:lnTo>
                  <a:close/>
                </a:path>
                <a:path w="3551554" h="301625">
                  <a:moveTo>
                    <a:pt x="2155863" y="253"/>
                  </a:moveTo>
                  <a:lnTo>
                    <a:pt x="2178887" y="2039"/>
                  </a:lnTo>
                  <a:lnTo>
                    <a:pt x="2200138" y="7397"/>
                  </a:lnTo>
                  <a:lnTo>
                    <a:pt x="2219603" y="16327"/>
                  </a:lnTo>
                  <a:lnTo>
                    <a:pt x="2237270" y="28828"/>
                  </a:lnTo>
                  <a:lnTo>
                    <a:pt x="2215680" y="70357"/>
                  </a:lnTo>
                  <a:lnTo>
                    <a:pt x="2210488" y="66284"/>
                  </a:lnTo>
                  <a:lnTo>
                    <a:pt x="2204059" y="62245"/>
                  </a:lnTo>
                  <a:lnTo>
                    <a:pt x="2161911" y="46603"/>
                  </a:lnTo>
                  <a:lnTo>
                    <a:pt x="2154720" y="46100"/>
                  </a:lnTo>
                  <a:lnTo>
                    <a:pt x="2134336" y="47932"/>
                  </a:lnTo>
                  <a:lnTo>
                    <a:pt x="2086902" y="75311"/>
                  </a:lnTo>
                  <a:lnTo>
                    <a:pt x="2068328" y="109299"/>
                  </a:lnTo>
                  <a:lnTo>
                    <a:pt x="2062137" y="153288"/>
                  </a:lnTo>
                  <a:lnTo>
                    <a:pt x="2063641" y="175363"/>
                  </a:lnTo>
                  <a:lnTo>
                    <a:pt x="2075745" y="212510"/>
                  </a:lnTo>
                  <a:lnTo>
                    <a:pt x="2115159" y="248443"/>
                  </a:lnTo>
                  <a:lnTo>
                    <a:pt x="2152688" y="255397"/>
                  </a:lnTo>
                  <a:lnTo>
                    <a:pt x="2165882" y="254446"/>
                  </a:lnTo>
                  <a:lnTo>
                    <a:pt x="2198154" y="183006"/>
                  </a:lnTo>
                  <a:lnTo>
                    <a:pt x="2157895" y="183006"/>
                  </a:lnTo>
                  <a:lnTo>
                    <a:pt x="2157895" y="138937"/>
                  </a:lnTo>
                  <a:lnTo>
                    <a:pt x="2249843" y="138937"/>
                  </a:lnTo>
                  <a:lnTo>
                    <a:pt x="2249843" y="269239"/>
                  </a:lnTo>
                  <a:lnTo>
                    <a:pt x="2216124" y="288170"/>
                  </a:lnTo>
                  <a:lnTo>
                    <a:pt x="2173166" y="299148"/>
                  </a:lnTo>
                  <a:lnTo>
                    <a:pt x="2144306" y="301243"/>
                  </a:lnTo>
                  <a:lnTo>
                    <a:pt x="2114663" y="298674"/>
                  </a:lnTo>
                  <a:lnTo>
                    <a:pt x="2065046" y="278151"/>
                  </a:lnTo>
                  <a:lnTo>
                    <a:pt x="2029043" y="238081"/>
                  </a:lnTo>
                  <a:lnTo>
                    <a:pt x="2010704" y="183892"/>
                  </a:lnTo>
                  <a:lnTo>
                    <a:pt x="2008416" y="151891"/>
                  </a:lnTo>
                  <a:lnTo>
                    <a:pt x="2010916" y="119766"/>
                  </a:lnTo>
                  <a:lnTo>
                    <a:pt x="2030918" y="65041"/>
                  </a:lnTo>
                  <a:lnTo>
                    <a:pt x="2070066" y="23989"/>
                  </a:lnTo>
                  <a:lnTo>
                    <a:pt x="2123787" y="2895"/>
                  </a:lnTo>
                  <a:lnTo>
                    <a:pt x="2155863" y="253"/>
                  </a:lnTo>
                  <a:close/>
                </a:path>
                <a:path w="3551554" h="301625">
                  <a:moveTo>
                    <a:pt x="815886" y="253"/>
                  </a:moveTo>
                  <a:lnTo>
                    <a:pt x="839674" y="1537"/>
                  </a:lnTo>
                  <a:lnTo>
                    <a:pt x="860939" y="5381"/>
                  </a:lnTo>
                  <a:lnTo>
                    <a:pt x="879679" y="11773"/>
                  </a:lnTo>
                  <a:lnTo>
                    <a:pt x="895896" y="20700"/>
                  </a:lnTo>
                  <a:lnTo>
                    <a:pt x="874687" y="63373"/>
                  </a:lnTo>
                  <a:lnTo>
                    <a:pt x="864709" y="55852"/>
                  </a:lnTo>
                  <a:lnTo>
                    <a:pt x="852112" y="50450"/>
                  </a:lnTo>
                  <a:lnTo>
                    <a:pt x="836896" y="47192"/>
                  </a:lnTo>
                  <a:lnTo>
                    <a:pt x="819061" y="46100"/>
                  </a:lnTo>
                  <a:lnTo>
                    <a:pt x="801699" y="48005"/>
                  </a:lnTo>
                  <a:lnTo>
                    <a:pt x="759498" y="76580"/>
                  </a:lnTo>
                  <a:lnTo>
                    <a:pt x="742067" y="111188"/>
                  </a:lnTo>
                  <a:lnTo>
                    <a:pt x="736257" y="153797"/>
                  </a:lnTo>
                  <a:lnTo>
                    <a:pt x="737592" y="175940"/>
                  </a:lnTo>
                  <a:lnTo>
                    <a:pt x="748312" y="213036"/>
                  </a:lnTo>
                  <a:lnTo>
                    <a:pt x="782866" y="248538"/>
                  </a:lnTo>
                  <a:lnTo>
                    <a:pt x="815251" y="255397"/>
                  </a:lnTo>
                  <a:lnTo>
                    <a:pt x="834705" y="253561"/>
                  </a:lnTo>
                  <a:lnTo>
                    <a:pt x="851922" y="248046"/>
                  </a:lnTo>
                  <a:lnTo>
                    <a:pt x="866900" y="238841"/>
                  </a:lnTo>
                  <a:lnTo>
                    <a:pt x="879640" y="225932"/>
                  </a:lnTo>
                  <a:lnTo>
                    <a:pt x="903643" y="267715"/>
                  </a:lnTo>
                  <a:lnTo>
                    <a:pt x="886069" y="282384"/>
                  </a:lnTo>
                  <a:lnTo>
                    <a:pt x="864781" y="292861"/>
                  </a:lnTo>
                  <a:lnTo>
                    <a:pt x="839777" y="299148"/>
                  </a:lnTo>
                  <a:lnTo>
                    <a:pt x="811060" y="301243"/>
                  </a:lnTo>
                  <a:lnTo>
                    <a:pt x="782272" y="298741"/>
                  </a:lnTo>
                  <a:lnTo>
                    <a:pt x="734889" y="278687"/>
                  </a:lnTo>
                  <a:lnTo>
                    <a:pt x="701556" y="239202"/>
                  </a:lnTo>
                  <a:lnTo>
                    <a:pt x="684653" y="184477"/>
                  </a:lnTo>
                  <a:lnTo>
                    <a:pt x="682536" y="151637"/>
                  </a:lnTo>
                  <a:lnTo>
                    <a:pt x="684871" y="120679"/>
                  </a:lnTo>
                  <a:lnTo>
                    <a:pt x="703592" y="66716"/>
                  </a:lnTo>
                  <a:lnTo>
                    <a:pt x="740055" y="24685"/>
                  </a:lnTo>
                  <a:lnTo>
                    <a:pt x="787973" y="2968"/>
                  </a:lnTo>
                  <a:lnTo>
                    <a:pt x="815886" y="253"/>
                  </a:lnTo>
                  <a:close/>
                </a:path>
                <a:path w="3551554" h="301625">
                  <a:moveTo>
                    <a:pt x="314172" y="253"/>
                  </a:moveTo>
                  <a:lnTo>
                    <a:pt x="337729" y="1442"/>
                  </a:lnTo>
                  <a:lnTo>
                    <a:pt x="357935" y="5000"/>
                  </a:lnTo>
                  <a:lnTo>
                    <a:pt x="374785" y="10916"/>
                  </a:lnTo>
                  <a:lnTo>
                    <a:pt x="388277" y="19176"/>
                  </a:lnTo>
                  <a:lnTo>
                    <a:pt x="372529" y="63626"/>
                  </a:lnTo>
                  <a:lnTo>
                    <a:pt x="358761" y="55125"/>
                  </a:lnTo>
                  <a:lnTo>
                    <a:pt x="344608" y="49053"/>
                  </a:lnTo>
                  <a:lnTo>
                    <a:pt x="330073" y="45410"/>
                  </a:lnTo>
                  <a:lnTo>
                    <a:pt x="315163" y="44195"/>
                  </a:lnTo>
                  <a:lnTo>
                    <a:pt x="306723" y="44771"/>
                  </a:lnTo>
                  <a:lnTo>
                    <a:pt x="278223" y="70935"/>
                  </a:lnTo>
                  <a:lnTo>
                    <a:pt x="277609" y="78104"/>
                  </a:lnTo>
                  <a:lnTo>
                    <a:pt x="281074" y="90777"/>
                  </a:lnTo>
                  <a:lnTo>
                    <a:pt x="291468" y="103663"/>
                  </a:lnTo>
                  <a:lnTo>
                    <a:pt x="308791" y="116788"/>
                  </a:lnTo>
                  <a:lnTo>
                    <a:pt x="333044" y="130175"/>
                  </a:lnTo>
                  <a:lnTo>
                    <a:pt x="346630" y="137175"/>
                  </a:lnTo>
                  <a:lnTo>
                    <a:pt x="358182" y="143890"/>
                  </a:lnTo>
                  <a:lnTo>
                    <a:pt x="386562" y="169544"/>
                  </a:lnTo>
                  <a:lnTo>
                    <a:pt x="401185" y="210623"/>
                  </a:lnTo>
                  <a:lnTo>
                    <a:pt x="401612" y="220217"/>
                  </a:lnTo>
                  <a:lnTo>
                    <a:pt x="399871" y="237075"/>
                  </a:lnTo>
                  <a:lnTo>
                    <a:pt x="373672" y="278384"/>
                  </a:lnTo>
                  <a:lnTo>
                    <a:pt x="321126" y="299815"/>
                  </a:lnTo>
                  <a:lnTo>
                    <a:pt x="298869" y="301243"/>
                  </a:lnTo>
                  <a:lnTo>
                    <a:pt x="279000" y="299932"/>
                  </a:lnTo>
                  <a:lnTo>
                    <a:pt x="260124" y="295989"/>
                  </a:lnTo>
                  <a:lnTo>
                    <a:pt x="242244" y="289403"/>
                  </a:lnTo>
                  <a:lnTo>
                    <a:pt x="225361" y="280162"/>
                  </a:lnTo>
                  <a:lnTo>
                    <a:pt x="244424" y="233934"/>
                  </a:lnTo>
                  <a:lnTo>
                    <a:pt x="259666" y="243288"/>
                  </a:lnTo>
                  <a:lnTo>
                    <a:pt x="274781" y="249999"/>
                  </a:lnTo>
                  <a:lnTo>
                    <a:pt x="289770" y="254043"/>
                  </a:lnTo>
                  <a:lnTo>
                    <a:pt x="304634" y="255397"/>
                  </a:lnTo>
                  <a:lnTo>
                    <a:pt x="324537" y="253398"/>
                  </a:lnTo>
                  <a:lnTo>
                    <a:pt x="338753" y="247411"/>
                  </a:lnTo>
                  <a:lnTo>
                    <a:pt x="347283" y="237448"/>
                  </a:lnTo>
                  <a:lnTo>
                    <a:pt x="350126" y="223519"/>
                  </a:lnTo>
                  <a:lnTo>
                    <a:pt x="349456" y="216183"/>
                  </a:lnTo>
                  <a:lnTo>
                    <a:pt x="322984" y="180832"/>
                  </a:lnTo>
                  <a:lnTo>
                    <a:pt x="279820" y="156825"/>
                  </a:lnTo>
                  <a:lnTo>
                    <a:pt x="267176" y="149542"/>
                  </a:lnTo>
                  <a:lnTo>
                    <a:pt x="235674" y="118695"/>
                  </a:lnTo>
                  <a:lnTo>
                    <a:pt x="225945" y="78486"/>
                  </a:lnTo>
                  <a:lnTo>
                    <a:pt x="227493" y="62341"/>
                  </a:lnTo>
                  <a:lnTo>
                    <a:pt x="250685" y="22478"/>
                  </a:lnTo>
                  <a:lnTo>
                    <a:pt x="295674" y="1637"/>
                  </a:lnTo>
                  <a:lnTo>
                    <a:pt x="314172" y="253"/>
                  </a:lnTo>
                  <a:close/>
                </a:path>
                <a:path w="3551554" h="301625">
                  <a:moveTo>
                    <a:pt x="1847126" y="0"/>
                  </a:moveTo>
                  <a:lnTo>
                    <a:pt x="1902450" y="9778"/>
                  </a:lnTo>
                  <a:lnTo>
                    <a:pt x="1943011" y="38988"/>
                  </a:lnTo>
                  <a:lnTo>
                    <a:pt x="1967982" y="85740"/>
                  </a:lnTo>
                  <a:lnTo>
                    <a:pt x="1976285" y="148209"/>
                  </a:lnTo>
                  <a:lnTo>
                    <a:pt x="1974118" y="181619"/>
                  </a:lnTo>
                  <a:lnTo>
                    <a:pt x="1956782" y="237488"/>
                  </a:lnTo>
                  <a:lnTo>
                    <a:pt x="1922447" y="278044"/>
                  </a:lnTo>
                  <a:lnTo>
                    <a:pt x="1873159" y="298670"/>
                  </a:lnTo>
                  <a:lnTo>
                    <a:pt x="1843062" y="301243"/>
                  </a:lnTo>
                  <a:lnTo>
                    <a:pt x="1815513" y="298694"/>
                  </a:lnTo>
                  <a:lnTo>
                    <a:pt x="1770606" y="278258"/>
                  </a:lnTo>
                  <a:lnTo>
                    <a:pt x="1739531" y="237988"/>
                  </a:lnTo>
                  <a:lnTo>
                    <a:pt x="1723858" y="181929"/>
                  </a:lnTo>
                  <a:lnTo>
                    <a:pt x="1721904" y="148209"/>
                  </a:lnTo>
                  <a:lnTo>
                    <a:pt x="1724043" y="118348"/>
                  </a:lnTo>
                  <a:lnTo>
                    <a:pt x="1741085" y="65770"/>
                  </a:lnTo>
                  <a:lnTo>
                    <a:pt x="1774420" y="24217"/>
                  </a:lnTo>
                  <a:lnTo>
                    <a:pt x="1820001" y="2690"/>
                  </a:lnTo>
                  <a:lnTo>
                    <a:pt x="1847126" y="0"/>
                  </a:lnTo>
                  <a:close/>
                </a:path>
                <a:path w="3551554" h="301625">
                  <a:moveTo>
                    <a:pt x="1335062" y="0"/>
                  </a:moveTo>
                  <a:lnTo>
                    <a:pt x="1390386" y="9778"/>
                  </a:lnTo>
                  <a:lnTo>
                    <a:pt x="1430947" y="38988"/>
                  </a:lnTo>
                  <a:lnTo>
                    <a:pt x="1455918" y="85740"/>
                  </a:lnTo>
                  <a:lnTo>
                    <a:pt x="1464221" y="148209"/>
                  </a:lnTo>
                  <a:lnTo>
                    <a:pt x="1462054" y="181619"/>
                  </a:lnTo>
                  <a:lnTo>
                    <a:pt x="1444718" y="237488"/>
                  </a:lnTo>
                  <a:lnTo>
                    <a:pt x="1410383" y="278044"/>
                  </a:lnTo>
                  <a:lnTo>
                    <a:pt x="1361095" y="298670"/>
                  </a:lnTo>
                  <a:lnTo>
                    <a:pt x="1330998" y="301243"/>
                  </a:lnTo>
                  <a:lnTo>
                    <a:pt x="1303449" y="298694"/>
                  </a:lnTo>
                  <a:lnTo>
                    <a:pt x="1258542" y="278258"/>
                  </a:lnTo>
                  <a:lnTo>
                    <a:pt x="1227467" y="237988"/>
                  </a:lnTo>
                  <a:lnTo>
                    <a:pt x="1211794" y="181929"/>
                  </a:lnTo>
                  <a:lnTo>
                    <a:pt x="1209840" y="148209"/>
                  </a:lnTo>
                  <a:lnTo>
                    <a:pt x="1211979" y="118348"/>
                  </a:lnTo>
                  <a:lnTo>
                    <a:pt x="1229021" y="65770"/>
                  </a:lnTo>
                  <a:lnTo>
                    <a:pt x="1262356" y="24217"/>
                  </a:lnTo>
                  <a:lnTo>
                    <a:pt x="1307937" y="2690"/>
                  </a:lnTo>
                  <a:lnTo>
                    <a:pt x="1335062" y="0"/>
                  </a:lnTo>
                  <a:close/>
                </a:path>
              </a:pathLst>
            </a:custGeom>
            <a:ln w="3175">
              <a:solidFill>
                <a:srgbClr val="58134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1069644" y="1622721"/>
            <a:ext cx="2622550" cy="3806825"/>
          </a:xfrm>
          <a:prstGeom prst="rect">
            <a:avLst/>
          </a:prstGeom>
        </p:spPr>
        <p:txBody>
          <a:bodyPr vert="horz" wrap="square" lIns="0" tIns="89535" rIns="0" bIns="0" rtlCol="0">
            <a:spAutoFit/>
          </a:bodyPr>
          <a:lstStyle/>
          <a:p>
            <a:pPr marL="286385" indent="-274320">
              <a:lnSpc>
                <a:spcPct val="100000"/>
              </a:lnSpc>
              <a:spcBef>
                <a:spcPts val="705"/>
              </a:spcBef>
              <a:buClr>
                <a:srgbClr val="B03E9A"/>
              </a:buClr>
              <a:buSzPct val="73076"/>
              <a:buFont typeface="Arial"/>
              <a:buChar char=""/>
              <a:tabLst>
                <a:tab pos="287020" algn="l"/>
              </a:tabLst>
            </a:pPr>
            <a:r>
              <a:rPr sz="2600" spc="-30" dirty="0">
                <a:latin typeface="Trebuchet MS"/>
                <a:cs typeface="Trebuchet MS"/>
              </a:rPr>
              <a:t>Validity</a:t>
            </a:r>
            <a:endParaRPr sz="2600">
              <a:latin typeface="Trebuchet MS"/>
              <a:cs typeface="Trebuchet MS"/>
            </a:endParaRPr>
          </a:p>
          <a:p>
            <a:pPr marL="286385" indent="-274320">
              <a:lnSpc>
                <a:spcPct val="100000"/>
              </a:lnSpc>
              <a:spcBef>
                <a:spcPts val="600"/>
              </a:spcBef>
              <a:buClr>
                <a:srgbClr val="B03E9A"/>
              </a:buClr>
              <a:buSzPct val="73076"/>
              <a:buFont typeface="Arial"/>
              <a:buChar char=""/>
              <a:tabLst>
                <a:tab pos="287020" algn="l"/>
              </a:tabLst>
            </a:pPr>
            <a:r>
              <a:rPr sz="2600" spc="-15" dirty="0">
                <a:latin typeface="Trebuchet MS"/>
                <a:cs typeface="Trebuchet MS"/>
              </a:rPr>
              <a:t>Reliability</a:t>
            </a:r>
            <a:endParaRPr sz="2600">
              <a:latin typeface="Trebuchet MS"/>
              <a:cs typeface="Trebuchet MS"/>
            </a:endParaRPr>
          </a:p>
          <a:p>
            <a:pPr marL="286385" indent="-274320">
              <a:lnSpc>
                <a:spcPct val="100000"/>
              </a:lnSpc>
              <a:spcBef>
                <a:spcPts val="600"/>
              </a:spcBef>
              <a:buClr>
                <a:srgbClr val="B03E9A"/>
              </a:buClr>
              <a:buSzPct val="73076"/>
              <a:buFont typeface="Arial"/>
              <a:buChar char=""/>
              <a:tabLst>
                <a:tab pos="287020" algn="l"/>
              </a:tabLst>
            </a:pPr>
            <a:r>
              <a:rPr sz="2600" dirty="0">
                <a:latin typeface="Trebuchet MS"/>
                <a:cs typeface="Trebuchet MS"/>
              </a:rPr>
              <a:t>Objectivity</a:t>
            </a:r>
            <a:endParaRPr sz="2600">
              <a:latin typeface="Trebuchet MS"/>
              <a:cs typeface="Trebuchet MS"/>
            </a:endParaRPr>
          </a:p>
          <a:p>
            <a:pPr marL="286385" indent="-274320">
              <a:lnSpc>
                <a:spcPct val="100000"/>
              </a:lnSpc>
              <a:spcBef>
                <a:spcPts val="600"/>
              </a:spcBef>
              <a:buClr>
                <a:srgbClr val="B03E9A"/>
              </a:buClr>
              <a:buSzPct val="73076"/>
              <a:buFont typeface="Arial"/>
              <a:buChar char=""/>
              <a:tabLst>
                <a:tab pos="287020" algn="l"/>
              </a:tabLst>
            </a:pPr>
            <a:r>
              <a:rPr sz="2600" spc="-35" dirty="0">
                <a:latin typeface="Trebuchet MS"/>
                <a:cs typeface="Trebuchet MS"/>
              </a:rPr>
              <a:t>Standardization</a:t>
            </a:r>
            <a:endParaRPr sz="2600">
              <a:latin typeface="Trebuchet MS"/>
              <a:cs typeface="Trebuchet MS"/>
            </a:endParaRPr>
          </a:p>
          <a:p>
            <a:pPr marL="286385" indent="-274320">
              <a:lnSpc>
                <a:spcPct val="100000"/>
              </a:lnSpc>
              <a:spcBef>
                <a:spcPts val="605"/>
              </a:spcBef>
              <a:buClr>
                <a:srgbClr val="B03E9A"/>
              </a:buClr>
              <a:buSzPct val="73076"/>
              <a:buFont typeface="Arial"/>
              <a:buChar char=""/>
              <a:tabLst>
                <a:tab pos="287020" algn="l"/>
              </a:tabLst>
            </a:pPr>
            <a:r>
              <a:rPr sz="2600" spc="-5" dirty="0">
                <a:latin typeface="Trebuchet MS"/>
                <a:cs typeface="Trebuchet MS"/>
              </a:rPr>
              <a:t>Norms</a:t>
            </a:r>
            <a:endParaRPr sz="2600">
              <a:latin typeface="Trebuchet MS"/>
              <a:cs typeface="Trebuchet MS"/>
            </a:endParaRPr>
          </a:p>
          <a:p>
            <a:pPr marL="286385" indent="-274320">
              <a:lnSpc>
                <a:spcPct val="100000"/>
              </a:lnSpc>
              <a:spcBef>
                <a:spcPts val="600"/>
              </a:spcBef>
              <a:buClr>
                <a:srgbClr val="B03E9A"/>
              </a:buClr>
              <a:buSzPct val="73076"/>
              <a:buFont typeface="Arial"/>
              <a:buChar char=""/>
              <a:tabLst>
                <a:tab pos="287020" algn="l"/>
              </a:tabLst>
            </a:pPr>
            <a:r>
              <a:rPr sz="2600" dirty="0">
                <a:latin typeface="Trebuchet MS"/>
                <a:cs typeface="Trebuchet MS"/>
              </a:rPr>
              <a:t>Simplicity</a:t>
            </a:r>
            <a:endParaRPr sz="2600">
              <a:latin typeface="Trebuchet MS"/>
              <a:cs typeface="Trebuchet MS"/>
            </a:endParaRPr>
          </a:p>
          <a:p>
            <a:pPr marL="286385" indent="-274320">
              <a:lnSpc>
                <a:spcPct val="100000"/>
              </a:lnSpc>
              <a:spcBef>
                <a:spcPts val="600"/>
              </a:spcBef>
              <a:buClr>
                <a:srgbClr val="B03E9A"/>
              </a:buClr>
              <a:buSzPct val="73076"/>
              <a:buFont typeface="Arial"/>
              <a:buChar char=""/>
              <a:tabLst>
                <a:tab pos="287020" algn="l"/>
              </a:tabLst>
            </a:pPr>
            <a:r>
              <a:rPr sz="2600" dirty="0">
                <a:latin typeface="Trebuchet MS"/>
                <a:cs typeface="Trebuchet MS"/>
              </a:rPr>
              <a:t>Economy</a:t>
            </a:r>
            <a:endParaRPr sz="2600">
              <a:latin typeface="Trebuchet MS"/>
              <a:cs typeface="Trebuchet MS"/>
            </a:endParaRPr>
          </a:p>
          <a:p>
            <a:pPr marL="286385" indent="-274320">
              <a:lnSpc>
                <a:spcPct val="100000"/>
              </a:lnSpc>
              <a:spcBef>
                <a:spcPts val="600"/>
              </a:spcBef>
              <a:buClr>
                <a:srgbClr val="B03E9A"/>
              </a:buClr>
              <a:buSzPct val="73076"/>
              <a:buFont typeface="Arial"/>
              <a:buChar char=""/>
              <a:tabLst>
                <a:tab pos="287020" algn="l"/>
              </a:tabLst>
            </a:pPr>
            <a:r>
              <a:rPr sz="2600" spc="-5" dirty="0">
                <a:latin typeface="Trebuchet MS"/>
                <a:cs typeface="Trebuchet MS"/>
              </a:rPr>
              <a:t>Interesting</a:t>
            </a:r>
            <a:endParaRPr sz="26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18883" y="530987"/>
            <a:ext cx="6534150" cy="321310"/>
            <a:chOff x="518883" y="530987"/>
            <a:chExt cx="6534150" cy="321310"/>
          </a:xfrm>
        </p:grpSpPr>
        <p:sp>
          <p:nvSpPr>
            <p:cNvPr id="3" name="object 3"/>
            <p:cNvSpPr/>
            <p:nvPr/>
          </p:nvSpPr>
          <p:spPr>
            <a:xfrm>
              <a:off x="519772" y="531876"/>
              <a:ext cx="6531902" cy="31915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6900798" y="582930"/>
              <a:ext cx="95631" cy="103123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323458" y="582930"/>
              <a:ext cx="118871" cy="21513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448938" y="582930"/>
              <a:ext cx="118872" cy="21513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20010" y="582930"/>
              <a:ext cx="95630" cy="103123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251318" y="582930"/>
              <a:ext cx="95643" cy="103123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020946" y="582803"/>
              <a:ext cx="91186" cy="89915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375026" y="582803"/>
              <a:ext cx="91185" cy="89915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6584822" y="579628"/>
              <a:ext cx="157607" cy="223647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877943" y="579628"/>
              <a:ext cx="157606" cy="223647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623947" y="579628"/>
              <a:ext cx="157606" cy="223647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519772" y="531876"/>
              <a:ext cx="6532245" cy="319405"/>
            </a:xfrm>
            <a:custGeom>
              <a:avLst/>
              <a:gdLst/>
              <a:ahLst/>
              <a:cxnLst/>
              <a:rect l="l" t="t" r="r" b="b"/>
              <a:pathLst>
                <a:path w="6532245" h="319405">
                  <a:moveTo>
                    <a:pt x="5786158" y="5461"/>
                  </a:moveTo>
                  <a:lnTo>
                    <a:pt x="5840895" y="5461"/>
                  </a:lnTo>
                  <a:lnTo>
                    <a:pt x="5840895" y="265302"/>
                  </a:lnTo>
                  <a:lnTo>
                    <a:pt x="5980341" y="265302"/>
                  </a:lnTo>
                  <a:lnTo>
                    <a:pt x="5980341" y="313944"/>
                  </a:lnTo>
                  <a:lnTo>
                    <a:pt x="5786158" y="313944"/>
                  </a:lnTo>
                  <a:lnTo>
                    <a:pt x="5786158" y="5461"/>
                  </a:lnTo>
                  <a:close/>
                </a:path>
                <a:path w="6532245" h="319405">
                  <a:moveTo>
                    <a:pt x="5540794" y="5461"/>
                  </a:moveTo>
                  <a:lnTo>
                    <a:pt x="5737644" y="5461"/>
                  </a:lnTo>
                  <a:lnTo>
                    <a:pt x="5737644" y="54101"/>
                  </a:lnTo>
                  <a:lnTo>
                    <a:pt x="5595531" y="54101"/>
                  </a:lnTo>
                  <a:lnTo>
                    <a:pt x="5595531" y="126364"/>
                  </a:lnTo>
                  <a:lnTo>
                    <a:pt x="5697385" y="126364"/>
                  </a:lnTo>
                  <a:lnTo>
                    <a:pt x="5697385" y="172847"/>
                  </a:lnTo>
                  <a:lnTo>
                    <a:pt x="5595531" y="172847"/>
                  </a:lnTo>
                  <a:lnTo>
                    <a:pt x="5595531" y="265302"/>
                  </a:lnTo>
                  <a:lnTo>
                    <a:pt x="5735358" y="265302"/>
                  </a:lnTo>
                  <a:lnTo>
                    <a:pt x="5735358" y="313944"/>
                  </a:lnTo>
                  <a:lnTo>
                    <a:pt x="5540794" y="313944"/>
                  </a:lnTo>
                  <a:lnTo>
                    <a:pt x="5540794" y="5461"/>
                  </a:lnTo>
                  <a:close/>
                </a:path>
                <a:path w="6532245" h="319405">
                  <a:moveTo>
                    <a:pt x="5241963" y="5461"/>
                  </a:moveTo>
                  <a:lnTo>
                    <a:pt x="5302288" y="5461"/>
                  </a:lnTo>
                  <a:lnTo>
                    <a:pt x="5373662" y="213868"/>
                  </a:lnTo>
                  <a:lnTo>
                    <a:pt x="5448973" y="5461"/>
                  </a:lnTo>
                  <a:lnTo>
                    <a:pt x="5508028" y="5461"/>
                  </a:lnTo>
                  <a:lnTo>
                    <a:pt x="5387505" y="318135"/>
                  </a:lnTo>
                  <a:lnTo>
                    <a:pt x="5357406" y="318135"/>
                  </a:lnTo>
                  <a:lnTo>
                    <a:pt x="5241963" y="5461"/>
                  </a:lnTo>
                  <a:close/>
                </a:path>
                <a:path w="6532245" h="319405">
                  <a:moveTo>
                    <a:pt x="5027206" y="5461"/>
                  </a:moveTo>
                  <a:lnTo>
                    <a:pt x="5224056" y="5461"/>
                  </a:lnTo>
                  <a:lnTo>
                    <a:pt x="5224056" y="54101"/>
                  </a:lnTo>
                  <a:lnTo>
                    <a:pt x="5081943" y="54101"/>
                  </a:lnTo>
                  <a:lnTo>
                    <a:pt x="5081943" y="126364"/>
                  </a:lnTo>
                  <a:lnTo>
                    <a:pt x="5183797" y="126364"/>
                  </a:lnTo>
                  <a:lnTo>
                    <a:pt x="5183797" y="172847"/>
                  </a:lnTo>
                  <a:lnTo>
                    <a:pt x="5081943" y="172847"/>
                  </a:lnTo>
                  <a:lnTo>
                    <a:pt x="5081943" y="265302"/>
                  </a:lnTo>
                  <a:lnTo>
                    <a:pt x="5221770" y="265302"/>
                  </a:lnTo>
                  <a:lnTo>
                    <a:pt x="5221770" y="313944"/>
                  </a:lnTo>
                  <a:lnTo>
                    <a:pt x="5027206" y="313944"/>
                  </a:lnTo>
                  <a:lnTo>
                    <a:pt x="5027206" y="5461"/>
                  </a:lnTo>
                  <a:close/>
                </a:path>
                <a:path w="6532245" h="319405">
                  <a:moveTo>
                    <a:pt x="4051846" y="5461"/>
                  </a:moveTo>
                  <a:lnTo>
                    <a:pt x="4307370" y="5461"/>
                  </a:lnTo>
                  <a:lnTo>
                    <a:pt x="4307370" y="54101"/>
                  </a:lnTo>
                  <a:lnTo>
                    <a:pt x="4204754" y="54101"/>
                  </a:lnTo>
                  <a:lnTo>
                    <a:pt x="4204754" y="313944"/>
                  </a:lnTo>
                  <a:lnTo>
                    <a:pt x="4150017" y="313944"/>
                  </a:lnTo>
                  <a:lnTo>
                    <a:pt x="4150017" y="54101"/>
                  </a:lnTo>
                  <a:lnTo>
                    <a:pt x="4051846" y="54101"/>
                  </a:lnTo>
                  <a:lnTo>
                    <a:pt x="4051846" y="5461"/>
                  </a:lnTo>
                  <a:close/>
                </a:path>
                <a:path w="6532245" h="319405">
                  <a:moveTo>
                    <a:pt x="3708946" y="5461"/>
                  </a:moveTo>
                  <a:lnTo>
                    <a:pt x="3905796" y="5461"/>
                  </a:lnTo>
                  <a:lnTo>
                    <a:pt x="3905796" y="54101"/>
                  </a:lnTo>
                  <a:lnTo>
                    <a:pt x="3763683" y="54101"/>
                  </a:lnTo>
                  <a:lnTo>
                    <a:pt x="3763683" y="126364"/>
                  </a:lnTo>
                  <a:lnTo>
                    <a:pt x="3865537" y="126364"/>
                  </a:lnTo>
                  <a:lnTo>
                    <a:pt x="3865537" y="172847"/>
                  </a:lnTo>
                  <a:lnTo>
                    <a:pt x="3763683" y="172847"/>
                  </a:lnTo>
                  <a:lnTo>
                    <a:pt x="3763683" y="265302"/>
                  </a:lnTo>
                  <a:lnTo>
                    <a:pt x="3903510" y="265302"/>
                  </a:lnTo>
                  <a:lnTo>
                    <a:pt x="3903510" y="313944"/>
                  </a:lnTo>
                  <a:lnTo>
                    <a:pt x="3708946" y="313944"/>
                  </a:lnTo>
                  <a:lnTo>
                    <a:pt x="3708946" y="5461"/>
                  </a:lnTo>
                  <a:close/>
                </a:path>
                <a:path w="6532245" h="319405">
                  <a:moveTo>
                    <a:pt x="3152686" y="5461"/>
                  </a:moveTo>
                  <a:lnTo>
                    <a:pt x="3207423" y="5461"/>
                  </a:lnTo>
                  <a:lnTo>
                    <a:pt x="3207423" y="214502"/>
                  </a:lnTo>
                  <a:lnTo>
                    <a:pt x="3208373" y="226387"/>
                  </a:lnTo>
                  <a:lnTo>
                    <a:pt x="3230850" y="261830"/>
                  </a:lnTo>
                  <a:lnTo>
                    <a:pt x="3264319" y="270510"/>
                  </a:lnTo>
                  <a:lnTo>
                    <a:pt x="3278293" y="269557"/>
                  </a:lnTo>
                  <a:lnTo>
                    <a:pt x="3317734" y="246937"/>
                  </a:lnTo>
                  <a:lnTo>
                    <a:pt x="3327057" y="213487"/>
                  </a:lnTo>
                  <a:lnTo>
                    <a:pt x="3327057" y="5461"/>
                  </a:lnTo>
                  <a:lnTo>
                    <a:pt x="3381794" y="5461"/>
                  </a:lnTo>
                  <a:lnTo>
                    <a:pt x="3381794" y="217677"/>
                  </a:lnTo>
                  <a:lnTo>
                    <a:pt x="3379795" y="240202"/>
                  </a:lnTo>
                  <a:lnTo>
                    <a:pt x="3363845" y="277489"/>
                  </a:lnTo>
                  <a:lnTo>
                    <a:pt x="3332601" y="304041"/>
                  </a:lnTo>
                  <a:lnTo>
                    <a:pt x="3290016" y="317480"/>
                  </a:lnTo>
                  <a:lnTo>
                    <a:pt x="3264700" y="319150"/>
                  </a:lnTo>
                  <a:lnTo>
                    <a:pt x="3239383" y="317507"/>
                  </a:lnTo>
                  <a:lnTo>
                    <a:pt x="3197941" y="304363"/>
                  </a:lnTo>
                  <a:lnTo>
                    <a:pt x="3169027" y="278290"/>
                  </a:lnTo>
                  <a:lnTo>
                    <a:pt x="3154497" y="240623"/>
                  </a:lnTo>
                  <a:lnTo>
                    <a:pt x="3152686" y="217550"/>
                  </a:lnTo>
                  <a:lnTo>
                    <a:pt x="3152686" y="5461"/>
                  </a:lnTo>
                  <a:close/>
                </a:path>
                <a:path w="6532245" h="319405">
                  <a:moveTo>
                    <a:pt x="2629954" y="5461"/>
                  </a:moveTo>
                  <a:lnTo>
                    <a:pt x="2826804" y="5461"/>
                  </a:lnTo>
                  <a:lnTo>
                    <a:pt x="2826804" y="54101"/>
                  </a:lnTo>
                  <a:lnTo>
                    <a:pt x="2684691" y="54101"/>
                  </a:lnTo>
                  <a:lnTo>
                    <a:pt x="2684691" y="126364"/>
                  </a:lnTo>
                  <a:lnTo>
                    <a:pt x="2786545" y="126364"/>
                  </a:lnTo>
                  <a:lnTo>
                    <a:pt x="2786545" y="172847"/>
                  </a:lnTo>
                  <a:lnTo>
                    <a:pt x="2684691" y="172847"/>
                  </a:lnTo>
                  <a:lnTo>
                    <a:pt x="2684691" y="265302"/>
                  </a:lnTo>
                  <a:lnTo>
                    <a:pt x="2824518" y="265302"/>
                  </a:lnTo>
                  <a:lnTo>
                    <a:pt x="2824518" y="313944"/>
                  </a:lnTo>
                  <a:lnTo>
                    <a:pt x="2629954" y="313944"/>
                  </a:lnTo>
                  <a:lnTo>
                    <a:pt x="2629954" y="5461"/>
                  </a:lnTo>
                  <a:close/>
                </a:path>
                <a:path w="6532245" h="319405">
                  <a:moveTo>
                    <a:pt x="1168438" y="5461"/>
                  </a:moveTo>
                  <a:lnTo>
                    <a:pt x="1365288" y="5461"/>
                  </a:lnTo>
                  <a:lnTo>
                    <a:pt x="1365288" y="54101"/>
                  </a:lnTo>
                  <a:lnTo>
                    <a:pt x="1223175" y="54101"/>
                  </a:lnTo>
                  <a:lnTo>
                    <a:pt x="1223175" y="126364"/>
                  </a:lnTo>
                  <a:lnTo>
                    <a:pt x="1325029" y="126364"/>
                  </a:lnTo>
                  <a:lnTo>
                    <a:pt x="1325029" y="172847"/>
                  </a:lnTo>
                  <a:lnTo>
                    <a:pt x="1223175" y="172847"/>
                  </a:lnTo>
                  <a:lnTo>
                    <a:pt x="1223175" y="265302"/>
                  </a:lnTo>
                  <a:lnTo>
                    <a:pt x="1363002" y="265302"/>
                  </a:lnTo>
                  <a:lnTo>
                    <a:pt x="1363002" y="313944"/>
                  </a:lnTo>
                  <a:lnTo>
                    <a:pt x="1168438" y="313944"/>
                  </a:lnTo>
                  <a:lnTo>
                    <a:pt x="1168438" y="5461"/>
                  </a:lnTo>
                  <a:close/>
                </a:path>
                <a:path w="6532245" h="319405">
                  <a:moveTo>
                    <a:pt x="930694" y="5461"/>
                  </a:moveTo>
                  <a:lnTo>
                    <a:pt x="985431" y="5461"/>
                  </a:lnTo>
                  <a:lnTo>
                    <a:pt x="985431" y="265302"/>
                  </a:lnTo>
                  <a:lnTo>
                    <a:pt x="1124877" y="265302"/>
                  </a:lnTo>
                  <a:lnTo>
                    <a:pt x="1124877" y="313944"/>
                  </a:lnTo>
                  <a:lnTo>
                    <a:pt x="930694" y="313944"/>
                  </a:lnTo>
                  <a:lnTo>
                    <a:pt x="930694" y="5461"/>
                  </a:lnTo>
                  <a:close/>
                </a:path>
                <a:path w="6532245" h="319405">
                  <a:moveTo>
                    <a:pt x="390855" y="5461"/>
                  </a:moveTo>
                  <a:lnTo>
                    <a:pt x="419925" y="5461"/>
                  </a:lnTo>
                  <a:lnTo>
                    <a:pt x="486676" y="213233"/>
                  </a:lnTo>
                  <a:lnTo>
                    <a:pt x="551967" y="5461"/>
                  </a:lnTo>
                  <a:lnTo>
                    <a:pt x="580809" y="5461"/>
                  </a:lnTo>
                  <a:lnTo>
                    <a:pt x="643775" y="314198"/>
                  </a:lnTo>
                  <a:lnTo>
                    <a:pt x="590715" y="314198"/>
                  </a:lnTo>
                  <a:lnTo>
                    <a:pt x="558698" y="147827"/>
                  </a:lnTo>
                  <a:lnTo>
                    <a:pt x="496582" y="318135"/>
                  </a:lnTo>
                  <a:lnTo>
                    <a:pt x="476986" y="318135"/>
                  </a:lnTo>
                  <a:lnTo>
                    <a:pt x="414870" y="147827"/>
                  </a:lnTo>
                  <a:lnTo>
                    <a:pt x="381596" y="314198"/>
                  </a:lnTo>
                  <a:lnTo>
                    <a:pt x="328739" y="314198"/>
                  </a:lnTo>
                  <a:lnTo>
                    <a:pt x="390855" y="5461"/>
                  </a:lnTo>
                  <a:close/>
                </a:path>
                <a:path w="6532245" h="319405">
                  <a:moveTo>
                    <a:pt x="236766" y="5461"/>
                  </a:moveTo>
                  <a:lnTo>
                    <a:pt x="291528" y="5461"/>
                  </a:lnTo>
                  <a:lnTo>
                    <a:pt x="291528" y="313944"/>
                  </a:lnTo>
                  <a:lnTo>
                    <a:pt x="236766" y="313944"/>
                  </a:lnTo>
                  <a:lnTo>
                    <a:pt x="236766" y="5461"/>
                  </a:lnTo>
                  <a:close/>
                </a:path>
                <a:path w="6532245" h="319405">
                  <a:moveTo>
                    <a:pt x="6391186" y="3301"/>
                  </a:moveTo>
                  <a:lnTo>
                    <a:pt x="6454400" y="8921"/>
                  </a:lnTo>
                  <a:lnTo>
                    <a:pt x="6497993" y="25781"/>
                  </a:lnTo>
                  <a:lnTo>
                    <a:pt x="6523424" y="54435"/>
                  </a:lnTo>
                  <a:lnTo>
                    <a:pt x="6531902" y="95758"/>
                  </a:lnTo>
                  <a:lnTo>
                    <a:pt x="6524071" y="142190"/>
                  </a:lnTo>
                  <a:lnTo>
                    <a:pt x="6500596" y="175371"/>
                  </a:lnTo>
                  <a:lnTo>
                    <a:pt x="6461500" y="195288"/>
                  </a:lnTo>
                  <a:lnTo>
                    <a:pt x="6406807" y="201929"/>
                  </a:lnTo>
                  <a:lnTo>
                    <a:pt x="6400584" y="201929"/>
                  </a:lnTo>
                  <a:lnTo>
                    <a:pt x="6392329" y="201422"/>
                  </a:lnTo>
                  <a:lnTo>
                    <a:pt x="6381915" y="200406"/>
                  </a:lnTo>
                  <a:lnTo>
                    <a:pt x="6381915" y="313944"/>
                  </a:lnTo>
                  <a:lnTo>
                    <a:pt x="6327178" y="313944"/>
                  </a:lnTo>
                  <a:lnTo>
                    <a:pt x="6327178" y="5587"/>
                  </a:lnTo>
                  <a:lnTo>
                    <a:pt x="6351681" y="4587"/>
                  </a:lnTo>
                  <a:lnTo>
                    <a:pt x="6370516" y="3873"/>
                  </a:lnTo>
                  <a:lnTo>
                    <a:pt x="6383685" y="3444"/>
                  </a:lnTo>
                  <a:lnTo>
                    <a:pt x="6391186" y="3301"/>
                  </a:lnTo>
                  <a:close/>
                </a:path>
                <a:path w="6532245" h="319405">
                  <a:moveTo>
                    <a:pt x="4832134" y="3301"/>
                  </a:moveTo>
                  <a:lnTo>
                    <a:pt x="4892554" y="13192"/>
                  </a:lnTo>
                  <a:lnTo>
                    <a:pt x="4939068" y="42799"/>
                  </a:lnTo>
                  <a:lnTo>
                    <a:pt x="4968674" y="88709"/>
                  </a:lnTo>
                  <a:lnTo>
                    <a:pt x="4978565" y="147574"/>
                  </a:lnTo>
                  <a:lnTo>
                    <a:pt x="4974110" y="198394"/>
                  </a:lnTo>
                  <a:lnTo>
                    <a:pt x="4960747" y="239982"/>
                  </a:lnTo>
                  <a:lnTo>
                    <a:pt x="4938480" y="272335"/>
                  </a:lnTo>
                  <a:lnTo>
                    <a:pt x="4907313" y="295449"/>
                  </a:lnTo>
                  <a:lnTo>
                    <a:pt x="4867249" y="309319"/>
                  </a:lnTo>
                  <a:lnTo>
                    <a:pt x="4818291" y="313944"/>
                  </a:lnTo>
                  <a:lnTo>
                    <a:pt x="4749838" y="313944"/>
                  </a:lnTo>
                  <a:lnTo>
                    <a:pt x="4749838" y="5587"/>
                  </a:lnTo>
                  <a:lnTo>
                    <a:pt x="4779556" y="4587"/>
                  </a:lnTo>
                  <a:lnTo>
                    <a:pt x="4803178" y="3873"/>
                  </a:lnTo>
                  <a:lnTo>
                    <a:pt x="4820704" y="3444"/>
                  </a:lnTo>
                  <a:lnTo>
                    <a:pt x="4832134" y="3301"/>
                  </a:lnTo>
                  <a:close/>
                </a:path>
                <a:path w="6532245" h="319405">
                  <a:moveTo>
                    <a:pt x="2957614" y="3301"/>
                  </a:moveTo>
                  <a:lnTo>
                    <a:pt x="3018034" y="13192"/>
                  </a:lnTo>
                  <a:lnTo>
                    <a:pt x="3064548" y="42799"/>
                  </a:lnTo>
                  <a:lnTo>
                    <a:pt x="3094154" y="88709"/>
                  </a:lnTo>
                  <a:lnTo>
                    <a:pt x="3104045" y="147574"/>
                  </a:lnTo>
                  <a:lnTo>
                    <a:pt x="3099590" y="198394"/>
                  </a:lnTo>
                  <a:lnTo>
                    <a:pt x="3086227" y="239982"/>
                  </a:lnTo>
                  <a:lnTo>
                    <a:pt x="3063960" y="272335"/>
                  </a:lnTo>
                  <a:lnTo>
                    <a:pt x="3032793" y="295449"/>
                  </a:lnTo>
                  <a:lnTo>
                    <a:pt x="2992729" y="309319"/>
                  </a:lnTo>
                  <a:lnTo>
                    <a:pt x="2943771" y="313944"/>
                  </a:lnTo>
                  <a:lnTo>
                    <a:pt x="2875318" y="313944"/>
                  </a:lnTo>
                  <a:lnTo>
                    <a:pt x="2875318" y="5587"/>
                  </a:lnTo>
                  <a:lnTo>
                    <a:pt x="2905036" y="4587"/>
                  </a:lnTo>
                  <a:lnTo>
                    <a:pt x="2928658" y="3873"/>
                  </a:lnTo>
                  <a:lnTo>
                    <a:pt x="2946184" y="3444"/>
                  </a:lnTo>
                  <a:lnTo>
                    <a:pt x="2957614" y="3301"/>
                  </a:lnTo>
                  <a:close/>
                </a:path>
                <a:path w="6532245" h="319405">
                  <a:moveTo>
                    <a:pt x="1610398" y="3301"/>
                  </a:moveTo>
                  <a:lnTo>
                    <a:pt x="1673612" y="8921"/>
                  </a:lnTo>
                  <a:lnTo>
                    <a:pt x="1717205" y="25781"/>
                  </a:lnTo>
                  <a:lnTo>
                    <a:pt x="1742636" y="54435"/>
                  </a:lnTo>
                  <a:lnTo>
                    <a:pt x="1751114" y="95758"/>
                  </a:lnTo>
                  <a:lnTo>
                    <a:pt x="1743283" y="142190"/>
                  </a:lnTo>
                  <a:lnTo>
                    <a:pt x="1719808" y="175371"/>
                  </a:lnTo>
                  <a:lnTo>
                    <a:pt x="1680712" y="195288"/>
                  </a:lnTo>
                  <a:lnTo>
                    <a:pt x="1626019" y="201929"/>
                  </a:lnTo>
                  <a:lnTo>
                    <a:pt x="1619796" y="201929"/>
                  </a:lnTo>
                  <a:lnTo>
                    <a:pt x="1611541" y="201422"/>
                  </a:lnTo>
                  <a:lnTo>
                    <a:pt x="1601127" y="200406"/>
                  </a:lnTo>
                  <a:lnTo>
                    <a:pt x="1601127" y="313944"/>
                  </a:lnTo>
                  <a:lnTo>
                    <a:pt x="1546390" y="313944"/>
                  </a:lnTo>
                  <a:lnTo>
                    <a:pt x="1546390" y="5587"/>
                  </a:lnTo>
                  <a:lnTo>
                    <a:pt x="1570893" y="4587"/>
                  </a:lnTo>
                  <a:lnTo>
                    <a:pt x="1589728" y="3873"/>
                  </a:lnTo>
                  <a:lnTo>
                    <a:pt x="1602897" y="3444"/>
                  </a:lnTo>
                  <a:lnTo>
                    <a:pt x="1610398" y="3301"/>
                  </a:lnTo>
                  <a:close/>
                </a:path>
                <a:path w="6532245" h="319405">
                  <a:moveTo>
                    <a:pt x="741692" y="3301"/>
                  </a:moveTo>
                  <a:lnTo>
                    <a:pt x="804929" y="8921"/>
                  </a:lnTo>
                  <a:lnTo>
                    <a:pt x="848525" y="25781"/>
                  </a:lnTo>
                  <a:lnTo>
                    <a:pt x="873956" y="54435"/>
                  </a:lnTo>
                  <a:lnTo>
                    <a:pt x="882434" y="95758"/>
                  </a:lnTo>
                  <a:lnTo>
                    <a:pt x="874603" y="142190"/>
                  </a:lnTo>
                  <a:lnTo>
                    <a:pt x="851128" y="175371"/>
                  </a:lnTo>
                  <a:lnTo>
                    <a:pt x="812032" y="195288"/>
                  </a:lnTo>
                  <a:lnTo>
                    <a:pt x="757339" y="201929"/>
                  </a:lnTo>
                  <a:lnTo>
                    <a:pt x="751116" y="201929"/>
                  </a:lnTo>
                  <a:lnTo>
                    <a:pt x="742823" y="201422"/>
                  </a:lnTo>
                  <a:lnTo>
                    <a:pt x="732434" y="200406"/>
                  </a:lnTo>
                  <a:lnTo>
                    <a:pt x="732434" y="313944"/>
                  </a:lnTo>
                  <a:lnTo>
                    <a:pt x="677672" y="313944"/>
                  </a:lnTo>
                  <a:lnTo>
                    <a:pt x="677672" y="5587"/>
                  </a:lnTo>
                  <a:lnTo>
                    <a:pt x="702210" y="4587"/>
                  </a:lnTo>
                  <a:lnTo>
                    <a:pt x="721059" y="3873"/>
                  </a:lnTo>
                  <a:lnTo>
                    <a:pt x="734220" y="3444"/>
                  </a:lnTo>
                  <a:lnTo>
                    <a:pt x="741692" y="3301"/>
                  </a:lnTo>
                  <a:close/>
                </a:path>
                <a:path w="6532245" h="319405">
                  <a:moveTo>
                    <a:pt x="3530765" y="2286"/>
                  </a:moveTo>
                  <a:lnTo>
                    <a:pt x="3582178" y="7975"/>
                  </a:lnTo>
                  <a:lnTo>
                    <a:pt x="3618887" y="25034"/>
                  </a:lnTo>
                  <a:lnTo>
                    <a:pt x="3640903" y="53453"/>
                  </a:lnTo>
                  <a:lnTo>
                    <a:pt x="3648240" y="93218"/>
                  </a:lnTo>
                  <a:lnTo>
                    <a:pt x="3647237" y="106624"/>
                  </a:lnTo>
                  <a:lnTo>
                    <a:pt x="3632111" y="143128"/>
                  </a:lnTo>
                  <a:lnTo>
                    <a:pt x="3602982" y="169507"/>
                  </a:lnTo>
                  <a:lnTo>
                    <a:pt x="3591217" y="175006"/>
                  </a:lnTo>
                  <a:lnTo>
                    <a:pt x="3682403" y="313944"/>
                  </a:lnTo>
                  <a:lnTo>
                    <a:pt x="3619157" y="313944"/>
                  </a:lnTo>
                  <a:lnTo>
                    <a:pt x="3536861" y="186562"/>
                  </a:lnTo>
                  <a:lnTo>
                    <a:pt x="3530048" y="186396"/>
                  </a:lnTo>
                  <a:lnTo>
                    <a:pt x="3521986" y="186086"/>
                  </a:lnTo>
                  <a:lnTo>
                    <a:pt x="3512661" y="185634"/>
                  </a:lnTo>
                  <a:lnTo>
                    <a:pt x="3502063" y="185038"/>
                  </a:lnTo>
                  <a:lnTo>
                    <a:pt x="3502063" y="313944"/>
                  </a:lnTo>
                  <a:lnTo>
                    <a:pt x="3445294" y="313944"/>
                  </a:lnTo>
                  <a:lnTo>
                    <a:pt x="3445294" y="5461"/>
                  </a:lnTo>
                  <a:lnTo>
                    <a:pt x="3449225" y="5363"/>
                  </a:lnTo>
                  <a:lnTo>
                    <a:pt x="3456454" y="5064"/>
                  </a:lnTo>
                  <a:lnTo>
                    <a:pt x="3466993" y="4550"/>
                  </a:lnTo>
                  <a:lnTo>
                    <a:pt x="3480854" y="3810"/>
                  </a:lnTo>
                  <a:lnTo>
                    <a:pt x="3495546" y="3143"/>
                  </a:lnTo>
                  <a:lnTo>
                    <a:pt x="3508762" y="2666"/>
                  </a:lnTo>
                  <a:lnTo>
                    <a:pt x="3520501" y="2381"/>
                  </a:lnTo>
                  <a:lnTo>
                    <a:pt x="3530765" y="2286"/>
                  </a:lnTo>
                  <a:close/>
                </a:path>
                <a:path w="6532245" h="319405">
                  <a:moveTo>
                    <a:pt x="1884845" y="2286"/>
                  </a:moveTo>
                  <a:lnTo>
                    <a:pt x="1936258" y="7975"/>
                  </a:lnTo>
                  <a:lnTo>
                    <a:pt x="1972967" y="25034"/>
                  </a:lnTo>
                  <a:lnTo>
                    <a:pt x="1994983" y="53453"/>
                  </a:lnTo>
                  <a:lnTo>
                    <a:pt x="2002320" y="93218"/>
                  </a:lnTo>
                  <a:lnTo>
                    <a:pt x="2001317" y="106624"/>
                  </a:lnTo>
                  <a:lnTo>
                    <a:pt x="1986191" y="143128"/>
                  </a:lnTo>
                  <a:lnTo>
                    <a:pt x="1957062" y="169507"/>
                  </a:lnTo>
                  <a:lnTo>
                    <a:pt x="1945297" y="175006"/>
                  </a:lnTo>
                  <a:lnTo>
                    <a:pt x="2036483" y="313944"/>
                  </a:lnTo>
                  <a:lnTo>
                    <a:pt x="1973237" y="313944"/>
                  </a:lnTo>
                  <a:lnTo>
                    <a:pt x="1890941" y="186562"/>
                  </a:lnTo>
                  <a:lnTo>
                    <a:pt x="1884128" y="186396"/>
                  </a:lnTo>
                  <a:lnTo>
                    <a:pt x="1876066" y="186086"/>
                  </a:lnTo>
                  <a:lnTo>
                    <a:pt x="1866741" y="185634"/>
                  </a:lnTo>
                  <a:lnTo>
                    <a:pt x="1856143" y="185038"/>
                  </a:lnTo>
                  <a:lnTo>
                    <a:pt x="1856143" y="313944"/>
                  </a:lnTo>
                  <a:lnTo>
                    <a:pt x="1799374" y="313944"/>
                  </a:lnTo>
                  <a:lnTo>
                    <a:pt x="1799374" y="5461"/>
                  </a:lnTo>
                  <a:lnTo>
                    <a:pt x="1803305" y="5363"/>
                  </a:lnTo>
                  <a:lnTo>
                    <a:pt x="1810534" y="5064"/>
                  </a:lnTo>
                  <a:lnTo>
                    <a:pt x="1821073" y="4550"/>
                  </a:lnTo>
                  <a:lnTo>
                    <a:pt x="1834934" y="3810"/>
                  </a:lnTo>
                  <a:lnTo>
                    <a:pt x="1849626" y="3143"/>
                  </a:lnTo>
                  <a:lnTo>
                    <a:pt x="1862842" y="2666"/>
                  </a:lnTo>
                  <a:lnTo>
                    <a:pt x="1874581" y="2381"/>
                  </a:lnTo>
                  <a:lnTo>
                    <a:pt x="1884845" y="2286"/>
                  </a:lnTo>
                  <a:close/>
                </a:path>
                <a:path w="6532245" h="319405">
                  <a:moveTo>
                    <a:pt x="2492794" y="126"/>
                  </a:moveTo>
                  <a:lnTo>
                    <a:pt x="2518035" y="1484"/>
                  </a:lnTo>
                  <a:lnTo>
                    <a:pt x="2540609" y="5556"/>
                  </a:lnTo>
                  <a:lnTo>
                    <a:pt x="2560516" y="12342"/>
                  </a:lnTo>
                  <a:lnTo>
                    <a:pt x="2577757" y="21844"/>
                  </a:lnTo>
                  <a:lnTo>
                    <a:pt x="2555151" y="67183"/>
                  </a:lnTo>
                  <a:lnTo>
                    <a:pt x="2544604" y="59108"/>
                  </a:lnTo>
                  <a:lnTo>
                    <a:pt x="2531259" y="53355"/>
                  </a:lnTo>
                  <a:lnTo>
                    <a:pt x="2515128" y="49912"/>
                  </a:lnTo>
                  <a:lnTo>
                    <a:pt x="2496223" y="48768"/>
                  </a:lnTo>
                  <a:lnTo>
                    <a:pt x="2477839" y="50792"/>
                  </a:lnTo>
                  <a:lnTo>
                    <a:pt x="2432977" y="81152"/>
                  </a:lnTo>
                  <a:lnTo>
                    <a:pt x="2414514" y="117760"/>
                  </a:lnTo>
                  <a:lnTo>
                    <a:pt x="2408339" y="162940"/>
                  </a:lnTo>
                  <a:lnTo>
                    <a:pt x="2409767" y="186422"/>
                  </a:lnTo>
                  <a:lnTo>
                    <a:pt x="2421197" y="225716"/>
                  </a:lnTo>
                  <a:lnTo>
                    <a:pt x="2457869" y="263271"/>
                  </a:lnTo>
                  <a:lnTo>
                    <a:pt x="2492159" y="270510"/>
                  </a:lnTo>
                  <a:lnTo>
                    <a:pt x="2512782" y="268577"/>
                  </a:lnTo>
                  <a:lnTo>
                    <a:pt x="2531036" y="262763"/>
                  </a:lnTo>
                  <a:lnTo>
                    <a:pt x="2546933" y="253043"/>
                  </a:lnTo>
                  <a:lnTo>
                    <a:pt x="2560485" y="239395"/>
                  </a:lnTo>
                  <a:lnTo>
                    <a:pt x="2585885" y="283590"/>
                  </a:lnTo>
                  <a:lnTo>
                    <a:pt x="2567190" y="299166"/>
                  </a:lnTo>
                  <a:lnTo>
                    <a:pt x="2544625" y="310276"/>
                  </a:lnTo>
                  <a:lnTo>
                    <a:pt x="2518180" y="316934"/>
                  </a:lnTo>
                  <a:lnTo>
                    <a:pt x="2487841" y="319150"/>
                  </a:lnTo>
                  <a:lnTo>
                    <a:pt x="2457267" y="316503"/>
                  </a:lnTo>
                  <a:lnTo>
                    <a:pt x="2407027" y="295255"/>
                  </a:lnTo>
                  <a:lnTo>
                    <a:pt x="2371715" y="253434"/>
                  </a:lnTo>
                  <a:lnTo>
                    <a:pt x="2353808" y="195470"/>
                  </a:lnTo>
                  <a:lnTo>
                    <a:pt x="2351570" y="160654"/>
                  </a:lnTo>
                  <a:lnTo>
                    <a:pt x="2354046" y="127845"/>
                  </a:lnTo>
                  <a:lnTo>
                    <a:pt x="2373858" y="70608"/>
                  </a:lnTo>
                  <a:lnTo>
                    <a:pt x="2412462" y="26058"/>
                  </a:lnTo>
                  <a:lnTo>
                    <a:pt x="2463238" y="3008"/>
                  </a:lnTo>
                  <a:lnTo>
                    <a:pt x="2492794" y="126"/>
                  </a:lnTo>
                  <a:close/>
                </a:path>
                <a:path w="6532245" h="319405">
                  <a:moveTo>
                    <a:pt x="94132" y="126"/>
                  </a:moveTo>
                  <a:lnTo>
                    <a:pt x="119100" y="1387"/>
                  </a:lnTo>
                  <a:lnTo>
                    <a:pt x="140512" y="5159"/>
                  </a:lnTo>
                  <a:lnTo>
                    <a:pt x="158372" y="11431"/>
                  </a:lnTo>
                  <a:lnTo>
                    <a:pt x="172681" y="20193"/>
                  </a:lnTo>
                  <a:lnTo>
                    <a:pt x="156044" y="67310"/>
                  </a:lnTo>
                  <a:lnTo>
                    <a:pt x="141419" y="58308"/>
                  </a:lnTo>
                  <a:lnTo>
                    <a:pt x="126401" y="51879"/>
                  </a:lnTo>
                  <a:lnTo>
                    <a:pt x="110991" y="48021"/>
                  </a:lnTo>
                  <a:lnTo>
                    <a:pt x="95186" y="46736"/>
                  </a:lnTo>
                  <a:lnTo>
                    <a:pt x="86242" y="47357"/>
                  </a:lnTo>
                  <a:lnTo>
                    <a:pt x="56034" y="75057"/>
                  </a:lnTo>
                  <a:lnTo>
                    <a:pt x="55384" y="82676"/>
                  </a:lnTo>
                  <a:lnTo>
                    <a:pt x="59056" y="96113"/>
                  </a:lnTo>
                  <a:lnTo>
                    <a:pt x="70072" y="109775"/>
                  </a:lnTo>
                  <a:lnTo>
                    <a:pt x="88431" y="123699"/>
                  </a:lnTo>
                  <a:lnTo>
                    <a:pt x="114134" y="137922"/>
                  </a:lnTo>
                  <a:lnTo>
                    <a:pt x="128534" y="145321"/>
                  </a:lnTo>
                  <a:lnTo>
                    <a:pt x="140774" y="152447"/>
                  </a:lnTo>
                  <a:lnTo>
                    <a:pt x="170835" y="179546"/>
                  </a:lnTo>
                  <a:lnTo>
                    <a:pt x="186343" y="223081"/>
                  </a:lnTo>
                  <a:lnTo>
                    <a:pt x="186791" y="233299"/>
                  </a:lnTo>
                  <a:lnTo>
                    <a:pt x="184941" y="251229"/>
                  </a:lnTo>
                  <a:lnTo>
                    <a:pt x="157200" y="295021"/>
                  </a:lnTo>
                  <a:lnTo>
                    <a:pt x="122586" y="313134"/>
                  </a:lnTo>
                  <a:lnTo>
                    <a:pt x="77914" y="319150"/>
                  </a:lnTo>
                  <a:lnTo>
                    <a:pt x="56857" y="317767"/>
                  </a:lnTo>
                  <a:lnTo>
                    <a:pt x="36852" y="313610"/>
                  </a:lnTo>
                  <a:lnTo>
                    <a:pt x="17899" y="306667"/>
                  </a:lnTo>
                  <a:lnTo>
                    <a:pt x="0" y="296925"/>
                  </a:lnTo>
                  <a:lnTo>
                    <a:pt x="20205" y="247776"/>
                  </a:lnTo>
                  <a:lnTo>
                    <a:pt x="36360" y="257758"/>
                  </a:lnTo>
                  <a:lnTo>
                    <a:pt x="52381" y="264858"/>
                  </a:lnTo>
                  <a:lnTo>
                    <a:pt x="68268" y="269101"/>
                  </a:lnTo>
                  <a:lnTo>
                    <a:pt x="84023" y="270510"/>
                  </a:lnTo>
                  <a:lnTo>
                    <a:pt x="105118" y="268412"/>
                  </a:lnTo>
                  <a:lnTo>
                    <a:pt x="120188" y="262112"/>
                  </a:lnTo>
                  <a:lnTo>
                    <a:pt x="129230" y="251596"/>
                  </a:lnTo>
                  <a:lnTo>
                    <a:pt x="132245" y="236854"/>
                  </a:lnTo>
                  <a:lnTo>
                    <a:pt x="131535" y="229044"/>
                  </a:lnTo>
                  <a:lnTo>
                    <a:pt x="103476" y="191595"/>
                  </a:lnTo>
                  <a:lnTo>
                    <a:pt x="57720" y="166149"/>
                  </a:lnTo>
                  <a:lnTo>
                    <a:pt x="44323" y="158448"/>
                  </a:lnTo>
                  <a:lnTo>
                    <a:pt x="15314" y="132810"/>
                  </a:lnTo>
                  <a:lnTo>
                    <a:pt x="1036" y="92517"/>
                  </a:lnTo>
                  <a:lnTo>
                    <a:pt x="622" y="83185"/>
                  </a:lnTo>
                  <a:lnTo>
                    <a:pt x="2260" y="66039"/>
                  </a:lnTo>
                  <a:lnTo>
                    <a:pt x="26847" y="23749"/>
                  </a:lnTo>
                  <a:lnTo>
                    <a:pt x="74525" y="1603"/>
                  </a:lnTo>
                  <a:lnTo>
                    <a:pt x="94132" y="126"/>
                  </a:lnTo>
                  <a:close/>
                </a:path>
                <a:path w="6532245" h="319405">
                  <a:moveTo>
                    <a:pt x="6141758" y="0"/>
                  </a:moveTo>
                  <a:lnTo>
                    <a:pt x="6200527" y="10302"/>
                  </a:lnTo>
                  <a:lnTo>
                    <a:pt x="6243485" y="41275"/>
                  </a:lnTo>
                  <a:lnTo>
                    <a:pt x="6269885" y="90805"/>
                  </a:lnTo>
                  <a:lnTo>
                    <a:pt x="6278664" y="157099"/>
                  </a:lnTo>
                  <a:lnTo>
                    <a:pt x="6276376" y="192434"/>
                  </a:lnTo>
                  <a:lnTo>
                    <a:pt x="6258036" y="251628"/>
                  </a:lnTo>
                  <a:lnTo>
                    <a:pt x="6221649" y="294558"/>
                  </a:lnTo>
                  <a:lnTo>
                    <a:pt x="6169452" y="316414"/>
                  </a:lnTo>
                  <a:lnTo>
                    <a:pt x="6137567" y="319150"/>
                  </a:lnTo>
                  <a:lnTo>
                    <a:pt x="6108325" y="316456"/>
                  </a:lnTo>
                  <a:lnTo>
                    <a:pt x="6060700" y="294826"/>
                  </a:lnTo>
                  <a:lnTo>
                    <a:pt x="6027815" y="252128"/>
                  </a:lnTo>
                  <a:lnTo>
                    <a:pt x="6011241" y="192744"/>
                  </a:lnTo>
                  <a:lnTo>
                    <a:pt x="6009170" y="157099"/>
                  </a:lnTo>
                  <a:lnTo>
                    <a:pt x="6011412" y="125406"/>
                  </a:lnTo>
                  <a:lnTo>
                    <a:pt x="6029422" y="69641"/>
                  </a:lnTo>
                  <a:lnTo>
                    <a:pt x="6064837" y="25610"/>
                  </a:lnTo>
                  <a:lnTo>
                    <a:pt x="6113085" y="2837"/>
                  </a:lnTo>
                  <a:lnTo>
                    <a:pt x="6141758" y="0"/>
                  </a:lnTo>
                  <a:close/>
                </a:path>
                <a:path w="6532245" h="319405">
                  <a:moveTo>
                    <a:pt x="4434878" y="0"/>
                  </a:moveTo>
                  <a:lnTo>
                    <a:pt x="4493647" y="10302"/>
                  </a:lnTo>
                  <a:lnTo>
                    <a:pt x="4536605" y="41275"/>
                  </a:lnTo>
                  <a:lnTo>
                    <a:pt x="4563005" y="90805"/>
                  </a:lnTo>
                  <a:lnTo>
                    <a:pt x="4571784" y="157099"/>
                  </a:lnTo>
                  <a:lnTo>
                    <a:pt x="4569496" y="192434"/>
                  </a:lnTo>
                  <a:lnTo>
                    <a:pt x="4551156" y="251628"/>
                  </a:lnTo>
                  <a:lnTo>
                    <a:pt x="4514769" y="294558"/>
                  </a:lnTo>
                  <a:lnTo>
                    <a:pt x="4462572" y="316414"/>
                  </a:lnTo>
                  <a:lnTo>
                    <a:pt x="4430687" y="319150"/>
                  </a:lnTo>
                  <a:lnTo>
                    <a:pt x="4401445" y="316456"/>
                  </a:lnTo>
                  <a:lnTo>
                    <a:pt x="4353820" y="294826"/>
                  </a:lnTo>
                  <a:lnTo>
                    <a:pt x="4320935" y="252128"/>
                  </a:lnTo>
                  <a:lnTo>
                    <a:pt x="4304361" y="192744"/>
                  </a:lnTo>
                  <a:lnTo>
                    <a:pt x="4302290" y="157099"/>
                  </a:lnTo>
                  <a:lnTo>
                    <a:pt x="4304532" y="125406"/>
                  </a:lnTo>
                  <a:lnTo>
                    <a:pt x="4322542" y="69641"/>
                  </a:lnTo>
                  <a:lnTo>
                    <a:pt x="4357957" y="25610"/>
                  </a:lnTo>
                  <a:lnTo>
                    <a:pt x="4406205" y="2837"/>
                  </a:lnTo>
                  <a:lnTo>
                    <a:pt x="4434878" y="0"/>
                  </a:lnTo>
                  <a:close/>
                </a:path>
                <a:path w="6532245" h="319405">
                  <a:moveTo>
                    <a:pt x="2180882" y="0"/>
                  </a:moveTo>
                  <a:lnTo>
                    <a:pt x="2239651" y="10302"/>
                  </a:lnTo>
                  <a:lnTo>
                    <a:pt x="2282609" y="41275"/>
                  </a:lnTo>
                  <a:lnTo>
                    <a:pt x="2309009" y="90805"/>
                  </a:lnTo>
                  <a:lnTo>
                    <a:pt x="2317788" y="157099"/>
                  </a:lnTo>
                  <a:lnTo>
                    <a:pt x="2315500" y="192434"/>
                  </a:lnTo>
                  <a:lnTo>
                    <a:pt x="2297160" y="251628"/>
                  </a:lnTo>
                  <a:lnTo>
                    <a:pt x="2260773" y="294558"/>
                  </a:lnTo>
                  <a:lnTo>
                    <a:pt x="2208576" y="316414"/>
                  </a:lnTo>
                  <a:lnTo>
                    <a:pt x="2176691" y="319150"/>
                  </a:lnTo>
                  <a:lnTo>
                    <a:pt x="2147449" y="316456"/>
                  </a:lnTo>
                  <a:lnTo>
                    <a:pt x="2099824" y="294826"/>
                  </a:lnTo>
                  <a:lnTo>
                    <a:pt x="2066939" y="252128"/>
                  </a:lnTo>
                  <a:lnTo>
                    <a:pt x="2050365" y="192744"/>
                  </a:lnTo>
                  <a:lnTo>
                    <a:pt x="2048294" y="157099"/>
                  </a:lnTo>
                  <a:lnTo>
                    <a:pt x="2050536" y="125406"/>
                  </a:lnTo>
                  <a:lnTo>
                    <a:pt x="2068546" y="69641"/>
                  </a:lnTo>
                  <a:lnTo>
                    <a:pt x="2103961" y="25610"/>
                  </a:lnTo>
                  <a:lnTo>
                    <a:pt x="2152209" y="2837"/>
                  </a:lnTo>
                  <a:lnTo>
                    <a:pt x="2180882" y="0"/>
                  </a:lnTo>
                  <a:close/>
                </a:path>
              </a:pathLst>
            </a:custGeom>
            <a:ln w="3175">
              <a:solidFill>
                <a:srgbClr val="58134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" name="object 15"/>
          <p:cNvGrpSpPr/>
          <p:nvPr/>
        </p:nvGrpSpPr>
        <p:grpSpPr>
          <a:xfrm>
            <a:off x="533615" y="1049147"/>
            <a:ext cx="2780030" cy="321310"/>
            <a:chOff x="533615" y="1049147"/>
            <a:chExt cx="2780030" cy="321310"/>
          </a:xfrm>
        </p:grpSpPr>
        <p:sp>
          <p:nvSpPr>
            <p:cNvPr id="16" name="object 16"/>
            <p:cNvSpPr/>
            <p:nvPr/>
          </p:nvSpPr>
          <p:spPr>
            <a:xfrm>
              <a:off x="534504" y="1050036"/>
              <a:ext cx="2778036" cy="319150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406525" y="1145540"/>
              <a:ext cx="74295" cy="114300"/>
            </a:xfrm>
            <a:custGeom>
              <a:avLst/>
              <a:gdLst/>
              <a:ahLst/>
              <a:cxnLst/>
              <a:rect l="l" t="t" r="r" b="b"/>
              <a:pathLst>
                <a:path w="74294" h="114300">
                  <a:moveTo>
                    <a:pt x="37084" y="0"/>
                  </a:moveTo>
                  <a:lnTo>
                    <a:pt x="0" y="114046"/>
                  </a:lnTo>
                  <a:lnTo>
                    <a:pt x="74168" y="114046"/>
                  </a:lnTo>
                  <a:lnTo>
                    <a:pt x="37084" y="0"/>
                  </a:lnTo>
                  <a:close/>
                </a:path>
              </a:pathLst>
            </a:custGeom>
            <a:ln w="3175">
              <a:solidFill>
                <a:srgbClr val="58134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2611247" y="1100963"/>
              <a:ext cx="91185" cy="89915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2293238" y="1097788"/>
              <a:ext cx="157606" cy="223647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813485" y="1097788"/>
              <a:ext cx="157606" cy="223647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34504" y="1050036"/>
              <a:ext cx="2778125" cy="319405"/>
            </a:xfrm>
            <a:custGeom>
              <a:avLst/>
              <a:gdLst/>
              <a:ahLst/>
              <a:cxnLst/>
              <a:rect l="l" t="t" r="r" b="b"/>
              <a:pathLst>
                <a:path w="2778125" h="319405">
                  <a:moveTo>
                    <a:pt x="1429550" y="5461"/>
                  </a:moveTo>
                  <a:lnTo>
                    <a:pt x="1455839" y="5461"/>
                  </a:lnTo>
                  <a:lnTo>
                    <a:pt x="1601508" y="191642"/>
                  </a:lnTo>
                  <a:lnTo>
                    <a:pt x="1601508" y="5461"/>
                  </a:lnTo>
                  <a:lnTo>
                    <a:pt x="1654213" y="5461"/>
                  </a:lnTo>
                  <a:lnTo>
                    <a:pt x="1654213" y="318135"/>
                  </a:lnTo>
                  <a:lnTo>
                    <a:pt x="1631861" y="318135"/>
                  </a:lnTo>
                  <a:lnTo>
                    <a:pt x="1482128" y="122936"/>
                  </a:lnTo>
                  <a:lnTo>
                    <a:pt x="1482128" y="314198"/>
                  </a:lnTo>
                  <a:lnTo>
                    <a:pt x="1429550" y="314198"/>
                  </a:lnTo>
                  <a:lnTo>
                    <a:pt x="1429550" y="5461"/>
                  </a:lnTo>
                  <a:close/>
                </a:path>
                <a:path w="2778125" h="319405">
                  <a:moveTo>
                    <a:pt x="1077506" y="5461"/>
                  </a:moveTo>
                  <a:lnTo>
                    <a:pt x="1132243" y="5461"/>
                  </a:lnTo>
                  <a:lnTo>
                    <a:pt x="1132243" y="265302"/>
                  </a:lnTo>
                  <a:lnTo>
                    <a:pt x="1271689" y="265302"/>
                  </a:lnTo>
                  <a:lnTo>
                    <a:pt x="1271689" y="313943"/>
                  </a:lnTo>
                  <a:lnTo>
                    <a:pt x="1077506" y="313943"/>
                  </a:lnTo>
                  <a:lnTo>
                    <a:pt x="1077506" y="5461"/>
                  </a:lnTo>
                  <a:close/>
                </a:path>
                <a:path w="2778125" h="319405">
                  <a:moveTo>
                    <a:pt x="0" y="5461"/>
                  </a:moveTo>
                  <a:lnTo>
                    <a:pt x="54762" y="5461"/>
                  </a:lnTo>
                  <a:lnTo>
                    <a:pt x="54762" y="265302"/>
                  </a:lnTo>
                  <a:lnTo>
                    <a:pt x="194170" y="265302"/>
                  </a:lnTo>
                  <a:lnTo>
                    <a:pt x="194170" y="313943"/>
                  </a:lnTo>
                  <a:lnTo>
                    <a:pt x="0" y="313943"/>
                  </a:lnTo>
                  <a:lnTo>
                    <a:pt x="0" y="5461"/>
                  </a:lnTo>
                  <a:close/>
                </a:path>
                <a:path w="2778125" h="319405">
                  <a:moveTo>
                    <a:pt x="2106333" y="2286"/>
                  </a:moveTo>
                  <a:lnTo>
                    <a:pt x="2157746" y="7975"/>
                  </a:lnTo>
                  <a:lnTo>
                    <a:pt x="2194455" y="25034"/>
                  </a:lnTo>
                  <a:lnTo>
                    <a:pt x="2216471" y="53453"/>
                  </a:lnTo>
                  <a:lnTo>
                    <a:pt x="2223808" y="93217"/>
                  </a:lnTo>
                  <a:lnTo>
                    <a:pt x="2222805" y="106624"/>
                  </a:lnTo>
                  <a:lnTo>
                    <a:pt x="2207679" y="143128"/>
                  </a:lnTo>
                  <a:lnTo>
                    <a:pt x="2178550" y="169507"/>
                  </a:lnTo>
                  <a:lnTo>
                    <a:pt x="2166785" y="175005"/>
                  </a:lnTo>
                  <a:lnTo>
                    <a:pt x="2257336" y="313054"/>
                  </a:lnTo>
                  <a:lnTo>
                    <a:pt x="2319185" y="5461"/>
                  </a:lnTo>
                  <a:lnTo>
                    <a:pt x="2348268" y="5461"/>
                  </a:lnTo>
                  <a:lnTo>
                    <a:pt x="2415070" y="213233"/>
                  </a:lnTo>
                  <a:lnTo>
                    <a:pt x="2480348" y="5461"/>
                  </a:lnTo>
                  <a:lnTo>
                    <a:pt x="2509177" y="5461"/>
                  </a:lnTo>
                  <a:lnTo>
                    <a:pt x="2572169" y="314198"/>
                  </a:lnTo>
                  <a:lnTo>
                    <a:pt x="2519083" y="314198"/>
                  </a:lnTo>
                  <a:lnTo>
                    <a:pt x="2487079" y="147827"/>
                  </a:lnTo>
                  <a:lnTo>
                    <a:pt x="2424976" y="318135"/>
                  </a:lnTo>
                  <a:lnTo>
                    <a:pt x="2405418" y="318135"/>
                  </a:lnTo>
                  <a:lnTo>
                    <a:pt x="2343188" y="147827"/>
                  </a:lnTo>
                  <a:lnTo>
                    <a:pt x="2309914" y="314198"/>
                  </a:lnTo>
                  <a:lnTo>
                    <a:pt x="2257082" y="314198"/>
                  </a:lnTo>
                  <a:lnTo>
                    <a:pt x="2257082" y="313943"/>
                  </a:lnTo>
                  <a:lnTo>
                    <a:pt x="2194725" y="313943"/>
                  </a:lnTo>
                  <a:lnTo>
                    <a:pt x="2112429" y="186562"/>
                  </a:lnTo>
                  <a:lnTo>
                    <a:pt x="2105616" y="186396"/>
                  </a:lnTo>
                  <a:lnTo>
                    <a:pt x="2097554" y="186086"/>
                  </a:lnTo>
                  <a:lnTo>
                    <a:pt x="2088229" y="185634"/>
                  </a:lnTo>
                  <a:lnTo>
                    <a:pt x="2077631" y="185038"/>
                  </a:lnTo>
                  <a:lnTo>
                    <a:pt x="2077631" y="313943"/>
                  </a:lnTo>
                  <a:lnTo>
                    <a:pt x="2020862" y="313943"/>
                  </a:lnTo>
                  <a:lnTo>
                    <a:pt x="2020862" y="5461"/>
                  </a:lnTo>
                  <a:lnTo>
                    <a:pt x="2024793" y="5363"/>
                  </a:lnTo>
                  <a:lnTo>
                    <a:pt x="2032022" y="5064"/>
                  </a:lnTo>
                  <a:lnTo>
                    <a:pt x="2042561" y="4550"/>
                  </a:lnTo>
                  <a:lnTo>
                    <a:pt x="2056422" y="3810"/>
                  </a:lnTo>
                  <a:lnTo>
                    <a:pt x="2071114" y="3143"/>
                  </a:lnTo>
                  <a:lnTo>
                    <a:pt x="2084330" y="2666"/>
                  </a:lnTo>
                  <a:lnTo>
                    <a:pt x="2096069" y="2381"/>
                  </a:lnTo>
                  <a:lnTo>
                    <a:pt x="2106333" y="2286"/>
                  </a:lnTo>
                  <a:close/>
                </a:path>
                <a:path w="2778125" h="319405">
                  <a:moveTo>
                    <a:pt x="897166" y="1269"/>
                  </a:moveTo>
                  <a:lnTo>
                    <a:pt x="921169" y="1269"/>
                  </a:lnTo>
                  <a:lnTo>
                    <a:pt x="1045121" y="313943"/>
                  </a:lnTo>
                  <a:lnTo>
                    <a:pt x="984669" y="313943"/>
                  </a:lnTo>
                  <a:lnTo>
                    <a:pt x="962190" y="251460"/>
                  </a:lnTo>
                  <a:lnTo>
                    <a:pt x="856526" y="251460"/>
                  </a:lnTo>
                  <a:lnTo>
                    <a:pt x="835063" y="313943"/>
                  </a:lnTo>
                  <a:lnTo>
                    <a:pt x="774103" y="313943"/>
                  </a:lnTo>
                  <a:lnTo>
                    <a:pt x="897166" y="1269"/>
                  </a:lnTo>
                  <a:close/>
                </a:path>
                <a:path w="2778125" h="319405">
                  <a:moveTo>
                    <a:pt x="2685453" y="126"/>
                  </a:moveTo>
                  <a:lnTo>
                    <a:pt x="2710432" y="1387"/>
                  </a:lnTo>
                  <a:lnTo>
                    <a:pt x="2731839" y="5159"/>
                  </a:lnTo>
                  <a:lnTo>
                    <a:pt x="2749675" y="11431"/>
                  </a:lnTo>
                  <a:lnTo>
                    <a:pt x="2763939" y="20192"/>
                  </a:lnTo>
                  <a:lnTo>
                    <a:pt x="2747302" y="67310"/>
                  </a:lnTo>
                  <a:lnTo>
                    <a:pt x="2732707" y="58308"/>
                  </a:lnTo>
                  <a:lnTo>
                    <a:pt x="2717695" y="51879"/>
                  </a:lnTo>
                  <a:lnTo>
                    <a:pt x="2702278" y="48021"/>
                  </a:lnTo>
                  <a:lnTo>
                    <a:pt x="2686469" y="46736"/>
                  </a:lnTo>
                  <a:lnTo>
                    <a:pt x="2677563" y="47357"/>
                  </a:lnTo>
                  <a:lnTo>
                    <a:pt x="2647363" y="75057"/>
                  </a:lnTo>
                  <a:lnTo>
                    <a:pt x="2646718" y="82676"/>
                  </a:lnTo>
                  <a:lnTo>
                    <a:pt x="2650385" y="96113"/>
                  </a:lnTo>
                  <a:lnTo>
                    <a:pt x="2661386" y="109775"/>
                  </a:lnTo>
                  <a:lnTo>
                    <a:pt x="2679722" y="123699"/>
                  </a:lnTo>
                  <a:lnTo>
                    <a:pt x="2705392" y="137922"/>
                  </a:lnTo>
                  <a:lnTo>
                    <a:pt x="2719824" y="145321"/>
                  </a:lnTo>
                  <a:lnTo>
                    <a:pt x="2732077" y="152447"/>
                  </a:lnTo>
                  <a:lnTo>
                    <a:pt x="2762176" y="179546"/>
                  </a:lnTo>
                  <a:lnTo>
                    <a:pt x="2777603" y="223081"/>
                  </a:lnTo>
                  <a:lnTo>
                    <a:pt x="2778036" y="233299"/>
                  </a:lnTo>
                  <a:lnTo>
                    <a:pt x="2776200" y="251229"/>
                  </a:lnTo>
                  <a:lnTo>
                    <a:pt x="2748572" y="295021"/>
                  </a:lnTo>
                  <a:lnTo>
                    <a:pt x="2713885" y="313134"/>
                  </a:lnTo>
                  <a:lnTo>
                    <a:pt x="2669197" y="319150"/>
                  </a:lnTo>
                  <a:lnTo>
                    <a:pt x="2648174" y="317767"/>
                  </a:lnTo>
                  <a:lnTo>
                    <a:pt x="2628176" y="313610"/>
                  </a:lnTo>
                  <a:lnTo>
                    <a:pt x="2609225" y="306667"/>
                  </a:lnTo>
                  <a:lnTo>
                    <a:pt x="2591346" y="296925"/>
                  </a:lnTo>
                  <a:lnTo>
                    <a:pt x="2611539" y="247776"/>
                  </a:lnTo>
                  <a:lnTo>
                    <a:pt x="2627680" y="257758"/>
                  </a:lnTo>
                  <a:lnTo>
                    <a:pt x="2643701" y="264858"/>
                  </a:lnTo>
                  <a:lnTo>
                    <a:pt x="2659580" y="269101"/>
                  </a:lnTo>
                  <a:lnTo>
                    <a:pt x="2675293" y="270510"/>
                  </a:lnTo>
                  <a:lnTo>
                    <a:pt x="2696388" y="268412"/>
                  </a:lnTo>
                  <a:lnTo>
                    <a:pt x="2711472" y="262112"/>
                  </a:lnTo>
                  <a:lnTo>
                    <a:pt x="2720530" y="251596"/>
                  </a:lnTo>
                  <a:lnTo>
                    <a:pt x="2723553" y="236854"/>
                  </a:lnTo>
                  <a:lnTo>
                    <a:pt x="2722838" y="229044"/>
                  </a:lnTo>
                  <a:lnTo>
                    <a:pt x="2694803" y="191595"/>
                  </a:lnTo>
                  <a:lnTo>
                    <a:pt x="2649047" y="166149"/>
                  </a:lnTo>
                  <a:lnTo>
                    <a:pt x="2635637" y="158448"/>
                  </a:lnTo>
                  <a:lnTo>
                    <a:pt x="2606617" y="132810"/>
                  </a:lnTo>
                  <a:lnTo>
                    <a:pt x="2592387" y="92517"/>
                  </a:lnTo>
                  <a:lnTo>
                    <a:pt x="2591981" y="83185"/>
                  </a:lnTo>
                  <a:lnTo>
                    <a:pt x="2593604" y="66039"/>
                  </a:lnTo>
                  <a:lnTo>
                    <a:pt x="2618143" y="23749"/>
                  </a:lnTo>
                  <a:lnTo>
                    <a:pt x="2665827" y="1603"/>
                  </a:lnTo>
                  <a:lnTo>
                    <a:pt x="2685453" y="126"/>
                  </a:lnTo>
                  <a:close/>
                </a:path>
                <a:path w="2778125" h="319405">
                  <a:moveTo>
                    <a:pt x="667588" y="126"/>
                  </a:moveTo>
                  <a:lnTo>
                    <a:pt x="692794" y="1484"/>
                  </a:lnTo>
                  <a:lnTo>
                    <a:pt x="715346" y="5556"/>
                  </a:lnTo>
                  <a:lnTo>
                    <a:pt x="735250" y="12342"/>
                  </a:lnTo>
                  <a:lnTo>
                    <a:pt x="752513" y="21843"/>
                  </a:lnTo>
                  <a:lnTo>
                    <a:pt x="729919" y="67183"/>
                  </a:lnTo>
                  <a:lnTo>
                    <a:pt x="719368" y="59108"/>
                  </a:lnTo>
                  <a:lnTo>
                    <a:pt x="706023" y="53355"/>
                  </a:lnTo>
                  <a:lnTo>
                    <a:pt x="689884" y="49912"/>
                  </a:lnTo>
                  <a:lnTo>
                    <a:pt x="670953" y="48767"/>
                  </a:lnTo>
                  <a:lnTo>
                    <a:pt x="652553" y="50792"/>
                  </a:lnTo>
                  <a:lnTo>
                    <a:pt x="607783" y="81152"/>
                  </a:lnTo>
                  <a:lnTo>
                    <a:pt x="589302" y="117760"/>
                  </a:lnTo>
                  <a:lnTo>
                    <a:pt x="583145" y="162940"/>
                  </a:lnTo>
                  <a:lnTo>
                    <a:pt x="584572" y="186422"/>
                  </a:lnTo>
                  <a:lnTo>
                    <a:pt x="595993" y="225716"/>
                  </a:lnTo>
                  <a:lnTo>
                    <a:pt x="632653" y="263271"/>
                  </a:lnTo>
                  <a:lnTo>
                    <a:pt x="666953" y="270510"/>
                  </a:lnTo>
                  <a:lnTo>
                    <a:pt x="687570" y="268577"/>
                  </a:lnTo>
                  <a:lnTo>
                    <a:pt x="705815" y="262763"/>
                  </a:lnTo>
                  <a:lnTo>
                    <a:pt x="721688" y="253043"/>
                  </a:lnTo>
                  <a:lnTo>
                    <a:pt x="735190" y="239394"/>
                  </a:lnTo>
                  <a:lnTo>
                    <a:pt x="760641" y="283590"/>
                  </a:lnTo>
                  <a:lnTo>
                    <a:pt x="741943" y="299166"/>
                  </a:lnTo>
                  <a:lnTo>
                    <a:pt x="719369" y="310276"/>
                  </a:lnTo>
                  <a:lnTo>
                    <a:pt x="692904" y="316934"/>
                  </a:lnTo>
                  <a:lnTo>
                    <a:pt x="662533" y="319150"/>
                  </a:lnTo>
                  <a:lnTo>
                    <a:pt x="632010" y="316503"/>
                  </a:lnTo>
                  <a:lnTo>
                    <a:pt x="581789" y="295255"/>
                  </a:lnTo>
                  <a:lnTo>
                    <a:pt x="546422" y="253434"/>
                  </a:lnTo>
                  <a:lnTo>
                    <a:pt x="528524" y="195470"/>
                  </a:lnTo>
                  <a:lnTo>
                    <a:pt x="526288" y="160654"/>
                  </a:lnTo>
                  <a:lnTo>
                    <a:pt x="528767" y="127845"/>
                  </a:lnTo>
                  <a:lnTo>
                    <a:pt x="548608" y="70608"/>
                  </a:lnTo>
                  <a:lnTo>
                    <a:pt x="587213" y="26058"/>
                  </a:lnTo>
                  <a:lnTo>
                    <a:pt x="638020" y="3008"/>
                  </a:lnTo>
                  <a:lnTo>
                    <a:pt x="667588" y="126"/>
                  </a:lnTo>
                  <a:close/>
                </a:path>
                <a:path w="2778125" h="319405">
                  <a:moveTo>
                    <a:pt x="1835442" y="0"/>
                  </a:moveTo>
                  <a:lnTo>
                    <a:pt x="1894211" y="10302"/>
                  </a:lnTo>
                  <a:lnTo>
                    <a:pt x="1937169" y="41275"/>
                  </a:lnTo>
                  <a:lnTo>
                    <a:pt x="1963569" y="90804"/>
                  </a:lnTo>
                  <a:lnTo>
                    <a:pt x="1972348" y="157099"/>
                  </a:lnTo>
                  <a:lnTo>
                    <a:pt x="1970060" y="192434"/>
                  </a:lnTo>
                  <a:lnTo>
                    <a:pt x="1951720" y="251628"/>
                  </a:lnTo>
                  <a:lnTo>
                    <a:pt x="1915333" y="294558"/>
                  </a:lnTo>
                  <a:lnTo>
                    <a:pt x="1863136" y="316414"/>
                  </a:lnTo>
                  <a:lnTo>
                    <a:pt x="1831251" y="319150"/>
                  </a:lnTo>
                  <a:lnTo>
                    <a:pt x="1802009" y="316456"/>
                  </a:lnTo>
                  <a:lnTo>
                    <a:pt x="1754384" y="294826"/>
                  </a:lnTo>
                  <a:lnTo>
                    <a:pt x="1721499" y="252128"/>
                  </a:lnTo>
                  <a:lnTo>
                    <a:pt x="1704925" y="192744"/>
                  </a:lnTo>
                  <a:lnTo>
                    <a:pt x="1702854" y="157099"/>
                  </a:lnTo>
                  <a:lnTo>
                    <a:pt x="1705096" y="125406"/>
                  </a:lnTo>
                  <a:lnTo>
                    <a:pt x="1723106" y="69641"/>
                  </a:lnTo>
                  <a:lnTo>
                    <a:pt x="1758521" y="25610"/>
                  </a:lnTo>
                  <a:lnTo>
                    <a:pt x="1806769" y="2837"/>
                  </a:lnTo>
                  <a:lnTo>
                    <a:pt x="1835442" y="0"/>
                  </a:lnTo>
                  <a:close/>
                </a:path>
                <a:path w="2778125" h="319405">
                  <a:moveTo>
                    <a:pt x="355676" y="0"/>
                  </a:moveTo>
                  <a:lnTo>
                    <a:pt x="414381" y="10302"/>
                  </a:lnTo>
                  <a:lnTo>
                    <a:pt x="457390" y="41275"/>
                  </a:lnTo>
                  <a:lnTo>
                    <a:pt x="483776" y="90804"/>
                  </a:lnTo>
                  <a:lnTo>
                    <a:pt x="492569" y="157099"/>
                  </a:lnTo>
                  <a:lnTo>
                    <a:pt x="490271" y="192434"/>
                  </a:lnTo>
                  <a:lnTo>
                    <a:pt x="471893" y="251628"/>
                  </a:lnTo>
                  <a:lnTo>
                    <a:pt x="435513" y="294558"/>
                  </a:lnTo>
                  <a:lnTo>
                    <a:pt x="383340" y="316414"/>
                  </a:lnTo>
                  <a:lnTo>
                    <a:pt x="351472" y="319150"/>
                  </a:lnTo>
                  <a:lnTo>
                    <a:pt x="322213" y="316456"/>
                  </a:lnTo>
                  <a:lnTo>
                    <a:pt x="274564" y="294826"/>
                  </a:lnTo>
                  <a:lnTo>
                    <a:pt x="241662" y="252128"/>
                  </a:lnTo>
                  <a:lnTo>
                    <a:pt x="225083" y="192744"/>
                  </a:lnTo>
                  <a:lnTo>
                    <a:pt x="223011" y="157099"/>
                  </a:lnTo>
                  <a:lnTo>
                    <a:pt x="225267" y="125406"/>
                  </a:lnTo>
                  <a:lnTo>
                    <a:pt x="243318" y="69641"/>
                  </a:lnTo>
                  <a:lnTo>
                    <a:pt x="278698" y="25610"/>
                  </a:lnTo>
                  <a:lnTo>
                    <a:pt x="326980" y="2837"/>
                  </a:lnTo>
                  <a:lnTo>
                    <a:pt x="355676" y="0"/>
                  </a:lnTo>
                  <a:close/>
                </a:path>
              </a:pathLst>
            </a:custGeom>
            <a:ln w="3175">
              <a:solidFill>
                <a:srgbClr val="58134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535940" y="1556740"/>
            <a:ext cx="3408045" cy="4277995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700"/>
              </a:spcBef>
              <a:buClr>
                <a:srgbClr val="B03E9A"/>
              </a:buClr>
              <a:buSzPct val="73076"/>
              <a:buFont typeface="Arial"/>
              <a:buChar char=""/>
              <a:tabLst>
                <a:tab pos="287020" algn="l"/>
              </a:tabLst>
            </a:pPr>
            <a:r>
              <a:rPr sz="2600" dirty="0">
                <a:latin typeface="Trebuchet MS"/>
                <a:cs typeface="Trebuchet MS"/>
              </a:rPr>
              <a:t>The Finished</a:t>
            </a:r>
            <a:r>
              <a:rPr sz="2600" spc="-60" dirty="0">
                <a:latin typeface="Trebuchet MS"/>
                <a:cs typeface="Trebuchet MS"/>
              </a:rPr>
              <a:t> </a:t>
            </a:r>
            <a:r>
              <a:rPr sz="2600" spc="-90" dirty="0">
                <a:latin typeface="Trebuchet MS"/>
                <a:cs typeface="Trebuchet MS"/>
              </a:rPr>
              <a:t>Product</a:t>
            </a:r>
            <a:endParaRPr sz="2600">
              <a:latin typeface="Trebuchet MS"/>
              <a:cs typeface="Trebuchet MS"/>
            </a:endParaRPr>
          </a:p>
          <a:p>
            <a:pPr marL="287020" indent="-274320">
              <a:lnSpc>
                <a:spcPct val="100000"/>
              </a:lnSpc>
              <a:spcBef>
                <a:spcPts val="600"/>
              </a:spcBef>
              <a:buClr>
                <a:srgbClr val="B03E9A"/>
              </a:buClr>
              <a:buSzPct val="73076"/>
              <a:buFont typeface="Arial"/>
              <a:buChar char=""/>
              <a:tabLst>
                <a:tab pos="287020" algn="l"/>
              </a:tabLst>
            </a:pPr>
            <a:r>
              <a:rPr sz="2600" spc="-5" dirty="0">
                <a:latin typeface="Trebuchet MS"/>
                <a:cs typeface="Trebuchet MS"/>
              </a:rPr>
              <a:t>Collecting the</a:t>
            </a:r>
            <a:r>
              <a:rPr sz="2600" spc="-70" dirty="0">
                <a:latin typeface="Trebuchet MS"/>
                <a:cs typeface="Trebuchet MS"/>
              </a:rPr>
              <a:t> </a:t>
            </a:r>
            <a:r>
              <a:rPr sz="2600" spc="-5" dirty="0">
                <a:latin typeface="Trebuchet MS"/>
                <a:cs typeface="Trebuchet MS"/>
              </a:rPr>
              <a:t>Data</a:t>
            </a:r>
            <a:endParaRPr sz="2600">
              <a:latin typeface="Trebuchet MS"/>
              <a:cs typeface="Trebuchet MS"/>
            </a:endParaRPr>
          </a:p>
          <a:p>
            <a:pPr marL="287020" indent="-274320">
              <a:lnSpc>
                <a:spcPct val="100000"/>
              </a:lnSpc>
              <a:spcBef>
                <a:spcPts val="600"/>
              </a:spcBef>
              <a:buClr>
                <a:srgbClr val="B03E9A"/>
              </a:buClr>
              <a:buSzPct val="73076"/>
              <a:buFont typeface="Arial"/>
              <a:buChar char=""/>
              <a:tabLst>
                <a:tab pos="287020" algn="l"/>
              </a:tabLst>
            </a:pPr>
            <a:r>
              <a:rPr sz="2600" spc="-5" dirty="0">
                <a:latin typeface="Trebuchet MS"/>
                <a:cs typeface="Trebuchet MS"/>
              </a:rPr>
              <a:t>Identifying</a:t>
            </a:r>
            <a:r>
              <a:rPr sz="2600" spc="-45" dirty="0">
                <a:latin typeface="Trebuchet MS"/>
                <a:cs typeface="Trebuchet MS"/>
              </a:rPr>
              <a:t> </a:t>
            </a:r>
            <a:r>
              <a:rPr sz="2600" spc="-5" dirty="0">
                <a:latin typeface="Trebuchet MS"/>
                <a:cs typeface="Trebuchet MS"/>
              </a:rPr>
              <a:t>Groups</a:t>
            </a:r>
            <a:endParaRPr sz="2600">
              <a:latin typeface="Trebuchet MS"/>
              <a:cs typeface="Trebuchet MS"/>
            </a:endParaRPr>
          </a:p>
          <a:p>
            <a:pPr marL="287020" indent="-274320">
              <a:lnSpc>
                <a:spcPct val="100000"/>
              </a:lnSpc>
              <a:spcBef>
                <a:spcPts val="600"/>
              </a:spcBef>
              <a:buClr>
                <a:srgbClr val="B03E9A"/>
              </a:buClr>
              <a:buSzPct val="73076"/>
              <a:buFont typeface="Arial"/>
              <a:buChar char=""/>
              <a:tabLst>
                <a:tab pos="287020" algn="l"/>
              </a:tabLst>
            </a:pPr>
            <a:r>
              <a:rPr sz="2600" spc="-5" dirty="0">
                <a:latin typeface="Trebuchet MS"/>
                <a:cs typeface="Trebuchet MS"/>
              </a:rPr>
              <a:t>Coding</a:t>
            </a:r>
            <a:r>
              <a:rPr sz="2600" spc="-25" dirty="0">
                <a:latin typeface="Trebuchet MS"/>
                <a:cs typeface="Trebuchet MS"/>
              </a:rPr>
              <a:t> </a:t>
            </a:r>
            <a:r>
              <a:rPr sz="2600" spc="-5" dirty="0">
                <a:latin typeface="Trebuchet MS"/>
                <a:cs typeface="Trebuchet MS"/>
              </a:rPr>
              <a:t>data</a:t>
            </a:r>
            <a:endParaRPr sz="2600">
              <a:latin typeface="Trebuchet MS"/>
              <a:cs typeface="Trebuchet MS"/>
            </a:endParaRPr>
          </a:p>
          <a:p>
            <a:pPr marL="287020" indent="-274320">
              <a:lnSpc>
                <a:spcPct val="100000"/>
              </a:lnSpc>
              <a:spcBef>
                <a:spcPts val="600"/>
              </a:spcBef>
              <a:buClr>
                <a:srgbClr val="B03E9A"/>
              </a:buClr>
              <a:buSzPct val="73076"/>
              <a:buFont typeface="Arial"/>
              <a:buChar char=""/>
              <a:tabLst>
                <a:tab pos="287020" algn="l"/>
              </a:tabLst>
            </a:pPr>
            <a:r>
              <a:rPr sz="2600" spc="-5" dirty="0">
                <a:latin typeface="Trebuchet MS"/>
                <a:cs typeface="Trebuchet MS"/>
              </a:rPr>
              <a:t>Analyzing the</a:t>
            </a:r>
            <a:r>
              <a:rPr sz="2600" spc="-40" dirty="0">
                <a:latin typeface="Trebuchet MS"/>
                <a:cs typeface="Trebuchet MS"/>
              </a:rPr>
              <a:t> </a:t>
            </a:r>
            <a:r>
              <a:rPr sz="2600" spc="-5" dirty="0">
                <a:latin typeface="Trebuchet MS"/>
                <a:cs typeface="Trebuchet MS"/>
              </a:rPr>
              <a:t>Data</a:t>
            </a:r>
            <a:endParaRPr sz="2600">
              <a:latin typeface="Trebuchet MS"/>
              <a:cs typeface="Trebuchet MS"/>
            </a:endParaRPr>
          </a:p>
          <a:p>
            <a:pPr marL="287020" indent="-274320">
              <a:lnSpc>
                <a:spcPct val="100000"/>
              </a:lnSpc>
              <a:spcBef>
                <a:spcPts val="600"/>
              </a:spcBef>
              <a:buClr>
                <a:srgbClr val="B03E9A"/>
              </a:buClr>
              <a:buSzPct val="73076"/>
              <a:buFont typeface="Arial"/>
              <a:buChar char=""/>
              <a:tabLst>
                <a:tab pos="287020" algn="l"/>
              </a:tabLst>
            </a:pPr>
            <a:r>
              <a:rPr sz="2600" dirty="0">
                <a:latin typeface="Trebuchet MS"/>
                <a:cs typeface="Trebuchet MS"/>
              </a:rPr>
              <a:t>Further</a:t>
            </a:r>
            <a:r>
              <a:rPr sz="2600" spc="-170" dirty="0">
                <a:latin typeface="Trebuchet MS"/>
                <a:cs typeface="Trebuchet MS"/>
              </a:rPr>
              <a:t> </a:t>
            </a:r>
            <a:r>
              <a:rPr sz="2600" spc="-5" dirty="0">
                <a:latin typeface="Trebuchet MS"/>
                <a:cs typeface="Trebuchet MS"/>
              </a:rPr>
              <a:t>Analyses</a:t>
            </a:r>
            <a:endParaRPr sz="2600">
              <a:latin typeface="Trebuchet MS"/>
              <a:cs typeface="Trebuchet MS"/>
            </a:endParaRPr>
          </a:p>
          <a:p>
            <a:pPr marL="287020" indent="-274320">
              <a:lnSpc>
                <a:spcPct val="100000"/>
              </a:lnSpc>
              <a:spcBef>
                <a:spcPts val="600"/>
              </a:spcBef>
              <a:buClr>
                <a:srgbClr val="B03E9A"/>
              </a:buClr>
              <a:buSzPct val="73076"/>
              <a:buFont typeface="Arial"/>
              <a:buChar char=""/>
              <a:tabLst>
                <a:tab pos="287020" algn="l"/>
              </a:tabLst>
            </a:pPr>
            <a:r>
              <a:rPr sz="2600" spc="-50" dirty="0">
                <a:latin typeface="Trebuchet MS"/>
                <a:cs typeface="Trebuchet MS"/>
              </a:rPr>
              <a:t>Testing</a:t>
            </a:r>
            <a:r>
              <a:rPr sz="2600" spc="-45" dirty="0">
                <a:latin typeface="Trebuchet MS"/>
                <a:cs typeface="Trebuchet MS"/>
              </a:rPr>
              <a:t> </a:t>
            </a:r>
            <a:r>
              <a:rPr sz="2600" spc="-5" dirty="0">
                <a:latin typeface="Trebuchet MS"/>
                <a:cs typeface="Trebuchet MS"/>
              </a:rPr>
              <a:t>Differences</a:t>
            </a:r>
            <a:endParaRPr sz="2600">
              <a:latin typeface="Trebuchet MS"/>
              <a:cs typeface="Trebuchet MS"/>
            </a:endParaRPr>
          </a:p>
          <a:p>
            <a:pPr marL="287020" indent="-274320">
              <a:lnSpc>
                <a:spcPct val="100000"/>
              </a:lnSpc>
              <a:spcBef>
                <a:spcPts val="605"/>
              </a:spcBef>
              <a:buClr>
                <a:srgbClr val="B03E9A"/>
              </a:buClr>
              <a:buSzPct val="73076"/>
              <a:buFont typeface="Arial"/>
              <a:buChar char=""/>
              <a:tabLst>
                <a:tab pos="287020" algn="l"/>
              </a:tabLst>
            </a:pPr>
            <a:r>
              <a:rPr sz="2600" spc="-5" dirty="0">
                <a:latin typeface="Trebuchet MS"/>
                <a:cs typeface="Trebuchet MS"/>
              </a:rPr>
              <a:t>Checking</a:t>
            </a:r>
            <a:r>
              <a:rPr sz="2600" spc="-35" dirty="0">
                <a:latin typeface="Trebuchet MS"/>
                <a:cs typeface="Trebuchet MS"/>
              </a:rPr>
              <a:t> </a:t>
            </a:r>
            <a:r>
              <a:rPr sz="2600" spc="-5" dirty="0">
                <a:latin typeface="Trebuchet MS"/>
                <a:cs typeface="Trebuchet MS"/>
              </a:rPr>
              <a:t>Items</a:t>
            </a:r>
            <a:endParaRPr sz="2600">
              <a:latin typeface="Trebuchet MS"/>
              <a:cs typeface="Trebuchet MS"/>
            </a:endParaRPr>
          </a:p>
          <a:p>
            <a:pPr marL="287020" indent="-274320">
              <a:lnSpc>
                <a:spcPct val="100000"/>
              </a:lnSpc>
              <a:spcBef>
                <a:spcPts val="595"/>
              </a:spcBef>
              <a:buClr>
                <a:srgbClr val="B03E9A"/>
              </a:buClr>
              <a:buSzPct val="73076"/>
              <a:buFont typeface="Arial"/>
              <a:buChar char=""/>
              <a:tabLst>
                <a:tab pos="287020" algn="l"/>
              </a:tabLst>
            </a:pPr>
            <a:r>
              <a:rPr sz="2600" spc="-5" dirty="0">
                <a:latin typeface="Trebuchet MS"/>
                <a:cs typeface="Trebuchet MS"/>
              </a:rPr>
              <a:t>Discussion</a:t>
            </a:r>
            <a:endParaRPr sz="26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02919" y="1045463"/>
            <a:ext cx="6731634" cy="324485"/>
            <a:chOff x="502919" y="1045463"/>
            <a:chExt cx="6731634" cy="324485"/>
          </a:xfrm>
        </p:grpSpPr>
        <p:sp>
          <p:nvSpPr>
            <p:cNvPr id="3" name="object 3"/>
            <p:cNvSpPr/>
            <p:nvPr/>
          </p:nvSpPr>
          <p:spPr>
            <a:xfrm>
              <a:off x="504443" y="1046987"/>
              <a:ext cx="6728459" cy="32003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7109460" y="1295400"/>
              <a:ext cx="73150" cy="731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278636" y="1142999"/>
              <a:ext cx="4345305" cy="115570"/>
            </a:xfrm>
            <a:custGeom>
              <a:avLst/>
              <a:gdLst/>
              <a:ahLst/>
              <a:cxnLst/>
              <a:rect l="l" t="t" r="r" b="b"/>
              <a:pathLst>
                <a:path w="4345305" h="115569">
                  <a:moveTo>
                    <a:pt x="4307713" y="0"/>
                  </a:moveTo>
                  <a:lnTo>
                    <a:pt x="4270502" y="115315"/>
                  </a:lnTo>
                  <a:lnTo>
                    <a:pt x="4344924" y="115315"/>
                  </a:lnTo>
                  <a:lnTo>
                    <a:pt x="4307713" y="0"/>
                  </a:lnTo>
                  <a:close/>
                </a:path>
                <a:path w="4345305" h="115569">
                  <a:moveTo>
                    <a:pt x="1104138" y="0"/>
                  </a:moveTo>
                  <a:lnTo>
                    <a:pt x="1066800" y="115315"/>
                  </a:lnTo>
                  <a:lnTo>
                    <a:pt x="1141349" y="115315"/>
                  </a:lnTo>
                  <a:lnTo>
                    <a:pt x="1104138" y="0"/>
                  </a:lnTo>
                  <a:close/>
                </a:path>
                <a:path w="4345305" h="115569">
                  <a:moveTo>
                    <a:pt x="37210" y="0"/>
                  </a:moveTo>
                  <a:lnTo>
                    <a:pt x="0" y="115315"/>
                  </a:lnTo>
                  <a:lnTo>
                    <a:pt x="74422" y="115315"/>
                  </a:lnTo>
                  <a:lnTo>
                    <a:pt x="37210" y="0"/>
                  </a:lnTo>
                  <a:close/>
                </a:path>
              </a:pathLst>
            </a:custGeom>
            <a:ln w="3175">
              <a:solidFill>
                <a:srgbClr val="57124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709671" y="1097279"/>
              <a:ext cx="97536" cy="105155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39996" y="1094231"/>
              <a:ext cx="160020" cy="22555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997452" y="1094231"/>
              <a:ext cx="160020" cy="22555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04443" y="1046987"/>
              <a:ext cx="6550659" cy="321310"/>
            </a:xfrm>
            <a:custGeom>
              <a:avLst/>
              <a:gdLst/>
              <a:ahLst/>
              <a:cxnLst/>
              <a:rect l="l" t="t" r="r" b="b"/>
              <a:pathLst>
                <a:path w="6550659" h="321309">
                  <a:moveTo>
                    <a:pt x="6293738" y="5207"/>
                  </a:moveTo>
                  <a:lnTo>
                    <a:pt x="6550152" y="5207"/>
                  </a:lnTo>
                  <a:lnTo>
                    <a:pt x="6550152" y="54228"/>
                  </a:lnTo>
                  <a:lnTo>
                    <a:pt x="6447155" y="54228"/>
                  </a:lnTo>
                  <a:lnTo>
                    <a:pt x="6447155" y="315722"/>
                  </a:lnTo>
                  <a:lnTo>
                    <a:pt x="6392290" y="315722"/>
                  </a:lnTo>
                  <a:lnTo>
                    <a:pt x="6392290" y="54228"/>
                  </a:lnTo>
                  <a:lnTo>
                    <a:pt x="6293738" y="54228"/>
                  </a:lnTo>
                  <a:lnTo>
                    <a:pt x="6293738" y="5207"/>
                  </a:lnTo>
                  <a:close/>
                </a:path>
                <a:path w="6550659" h="321309">
                  <a:moveTo>
                    <a:pt x="5851906" y="5207"/>
                  </a:moveTo>
                  <a:lnTo>
                    <a:pt x="6049517" y="5207"/>
                  </a:lnTo>
                  <a:lnTo>
                    <a:pt x="6049517" y="54228"/>
                  </a:lnTo>
                  <a:lnTo>
                    <a:pt x="5906770" y="54228"/>
                  </a:lnTo>
                  <a:lnTo>
                    <a:pt x="5906770" y="126873"/>
                  </a:lnTo>
                  <a:lnTo>
                    <a:pt x="6009132" y="126873"/>
                  </a:lnTo>
                  <a:lnTo>
                    <a:pt x="6009132" y="173736"/>
                  </a:lnTo>
                  <a:lnTo>
                    <a:pt x="5906770" y="173736"/>
                  </a:lnTo>
                  <a:lnTo>
                    <a:pt x="5906770" y="266826"/>
                  </a:lnTo>
                  <a:lnTo>
                    <a:pt x="6047105" y="266826"/>
                  </a:lnTo>
                  <a:lnTo>
                    <a:pt x="6047105" y="315722"/>
                  </a:lnTo>
                  <a:lnTo>
                    <a:pt x="5851906" y="315722"/>
                  </a:lnTo>
                  <a:lnTo>
                    <a:pt x="5851906" y="5207"/>
                  </a:lnTo>
                  <a:close/>
                </a:path>
                <a:path w="6550659" h="321309">
                  <a:moveTo>
                    <a:pt x="5559171" y="5207"/>
                  </a:moveTo>
                  <a:lnTo>
                    <a:pt x="5815583" y="5207"/>
                  </a:lnTo>
                  <a:lnTo>
                    <a:pt x="5815583" y="54228"/>
                  </a:lnTo>
                  <a:lnTo>
                    <a:pt x="5712586" y="54228"/>
                  </a:lnTo>
                  <a:lnTo>
                    <a:pt x="5712586" y="315722"/>
                  </a:lnTo>
                  <a:lnTo>
                    <a:pt x="5657723" y="315722"/>
                  </a:lnTo>
                  <a:lnTo>
                    <a:pt x="5657723" y="54228"/>
                  </a:lnTo>
                  <a:lnTo>
                    <a:pt x="5559171" y="54228"/>
                  </a:lnTo>
                  <a:lnTo>
                    <a:pt x="5559171" y="5207"/>
                  </a:lnTo>
                  <a:close/>
                </a:path>
                <a:path w="6550659" h="321309">
                  <a:moveTo>
                    <a:pt x="5251450" y="5207"/>
                  </a:moveTo>
                  <a:lnTo>
                    <a:pt x="5306314" y="5207"/>
                  </a:lnTo>
                  <a:lnTo>
                    <a:pt x="5306314" y="266826"/>
                  </a:lnTo>
                  <a:lnTo>
                    <a:pt x="5446268" y="266826"/>
                  </a:lnTo>
                  <a:lnTo>
                    <a:pt x="5446268" y="315722"/>
                  </a:lnTo>
                  <a:lnTo>
                    <a:pt x="5251450" y="315722"/>
                  </a:lnTo>
                  <a:lnTo>
                    <a:pt x="5251450" y="5207"/>
                  </a:lnTo>
                  <a:close/>
                </a:path>
                <a:path w="6550659" h="321309">
                  <a:moveTo>
                    <a:pt x="4591177" y="315722"/>
                  </a:moveTo>
                  <a:lnTo>
                    <a:pt x="4646164" y="315722"/>
                  </a:lnTo>
                  <a:lnTo>
                    <a:pt x="4646164" y="5232"/>
                  </a:lnTo>
                  <a:lnTo>
                    <a:pt x="4591177" y="5232"/>
                  </a:lnTo>
                  <a:lnTo>
                    <a:pt x="4591177" y="315722"/>
                  </a:lnTo>
                  <a:close/>
                </a:path>
                <a:path w="6550659" h="321309">
                  <a:moveTo>
                    <a:pt x="3758056" y="5207"/>
                  </a:moveTo>
                  <a:lnTo>
                    <a:pt x="3812921" y="5207"/>
                  </a:lnTo>
                  <a:lnTo>
                    <a:pt x="3812921" y="266826"/>
                  </a:lnTo>
                  <a:lnTo>
                    <a:pt x="3952875" y="266826"/>
                  </a:lnTo>
                  <a:lnTo>
                    <a:pt x="3952875" y="315722"/>
                  </a:lnTo>
                  <a:lnTo>
                    <a:pt x="3758056" y="315722"/>
                  </a:lnTo>
                  <a:lnTo>
                    <a:pt x="3758056" y="5207"/>
                  </a:lnTo>
                  <a:close/>
                </a:path>
                <a:path w="6550659" h="321309">
                  <a:moveTo>
                    <a:pt x="3157728" y="5207"/>
                  </a:moveTo>
                  <a:lnTo>
                    <a:pt x="3212592" y="5207"/>
                  </a:lnTo>
                  <a:lnTo>
                    <a:pt x="3212592" y="126873"/>
                  </a:lnTo>
                  <a:lnTo>
                    <a:pt x="3335781" y="126873"/>
                  </a:lnTo>
                  <a:lnTo>
                    <a:pt x="3335781" y="5207"/>
                  </a:lnTo>
                  <a:lnTo>
                    <a:pt x="3390138" y="5207"/>
                  </a:lnTo>
                  <a:lnTo>
                    <a:pt x="3390138" y="315722"/>
                  </a:lnTo>
                  <a:lnTo>
                    <a:pt x="3335781" y="315722"/>
                  </a:lnTo>
                  <a:lnTo>
                    <a:pt x="3335781" y="175895"/>
                  </a:lnTo>
                  <a:lnTo>
                    <a:pt x="3212592" y="175895"/>
                  </a:lnTo>
                  <a:lnTo>
                    <a:pt x="3212592" y="315722"/>
                  </a:lnTo>
                  <a:lnTo>
                    <a:pt x="3157728" y="315722"/>
                  </a:lnTo>
                  <a:lnTo>
                    <a:pt x="3157728" y="5207"/>
                  </a:lnTo>
                  <a:close/>
                </a:path>
                <a:path w="6550659" h="321309">
                  <a:moveTo>
                    <a:pt x="2596642" y="5207"/>
                  </a:moveTo>
                  <a:lnTo>
                    <a:pt x="2655062" y="5207"/>
                  </a:lnTo>
                  <a:lnTo>
                    <a:pt x="2728341" y="137667"/>
                  </a:lnTo>
                  <a:lnTo>
                    <a:pt x="2801873" y="5207"/>
                  </a:lnTo>
                  <a:lnTo>
                    <a:pt x="2860040" y="5207"/>
                  </a:lnTo>
                  <a:lnTo>
                    <a:pt x="2756027" y="188340"/>
                  </a:lnTo>
                  <a:lnTo>
                    <a:pt x="2756027" y="315722"/>
                  </a:lnTo>
                  <a:lnTo>
                    <a:pt x="2701036" y="315722"/>
                  </a:lnTo>
                  <a:lnTo>
                    <a:pt x="2701036" y="188340"/>
                  </a:lnTo>
                  <a:lnTo>
                    <a:pt x="2596642" y="5207"/>
                  </a:lnTo>
                  <a:close/>
                </a:path>
                <a:path w="6550659" h="321309">
                  <a:moveTo>
                    <a:pt x="1327023" y="315722"/>
                  </a:moveTo>
                  <a:lnTo>
                    <a:pt x="1382010" y="315722"/>
                  </a:lnTo>
                  <a:lnTo>
                    <a:pt x="1382010" y="5232"/>
                  </a:lnTo>
                  <a:lnTo>
                    <a:pt x="1327023" y="5232"/>
                  </a:lnTo>
                  <a:lnTo>
                    <a:pt x="1327023" y="315722"/>
                  </a:lnTo>
                  <a:close/>
                </a:path>
                <a:path w="6550659" h="321309">
                  <a:moveTo>
                    <a:pt x="914400" y="5207"/>
                  </a:moveTo>
                  <a:lnTo>
                    <a:pt x="1170813" y="5207"/>
                  </a:lnTo>
                  <a:lnTo>
                    <a:pt x="1170813" y="54228"/>
                  </a:lnTo>
                  <a:lnTo>
                    <a:pt x="1067816" y="54228"/>
                  </a:lnTo>
                  <a:lnTo>
                    <a:pt x="1067816" y="315722"/>
                  </a:lnTo>
                  <a:lnTo>
                    <a:pt x="1012952" y="315722"/>
                  </a:lnTo>
                  <a:lnTo>
                    <a:pt x="1012952" y="54228"/>
                  </a:lnTo>
                  <a:lnTo>
                    <a:pt x="914400" y="54228"/>
                  </a:lnTo>
                  <a:lnTo>
                    <a:pt x="914400" y="5207"/>
                  </a:lnTo>
                  <a:close/>
                </a:path>
                <a:path w="6550659" h="321309">
                  <a:moveTo>
                    <a:pt x="411606" y="5207"/>
                  </a:moveTo>
                  <a:lnTo>
                    <a:pt x="466559" y="5207"/>
                  </a:lnTo>
                  <a:lnTo>
                    <a:pt x="466559" y="126873"/>
                  </a:lnTo>
                  <a:lnTo>
                    <a:pt x="589749" y="126873"/>
                  </a:lnTo>
                  <a:lnTo>
                    <a:pt x="589749" y="5207"/>
                  </a:lnTo>
                  <a:lnTo>
                    <a:pt x="644067" y="5207"/>
                  </a:lnTo>
                  <a:lnTo>
                    <a:pt x="644067" y="315722"/>
                  </a:lnTo>
                  <a:lnTo>
                    <a:pt x="589749" y="315722"/>
                  </a:lnTo>
                  <a:lnTo>
                    <a:pt x="589749" y="175895"/>
                  </a:lnTo>
                  <a:lnTo>
                    <a:pt x="466559" y="175895"/>
                  </a:lnTo>
                  <a:lnTo>
                    <a:pt x="466559" y="315722"/>
                  </a:lnTo>
                  <a:lnTo>
                    <a:pt x="411606" y="315722"/>
                  </a:lnTo>
                  <a:lnTo>
                    <a:pt x="411606" y="5207"/>
                  </a:lnTo>
                  <a:close/>
                </a:path>
                <a:path w="6550659" h="321309">
                  <a:moveTo>
                    <a:pt x="0" y="5207"/>
                  </a:moveTo>
                  <a:lnTo>
                    <a:pt x="57276" y="5207"/>
                  </a:lnTo>
                  <a:lnTo>
                    <a:pt x="115379" y="192532"/>
                  </a:lnTo>
                  <a:lnTo>
                    <a:pt x="178142" y="5207"/>
                  </a:lnTo>
                  <a:lnTo>
                    <a:pt x="202234" y="5207"/>
                  </a:lnTo>
                  <a:lnTo>
                    <a:pt x="265201" y="192532"/>
                  </a:lnTo>
                  <a:lnTo>
                    <a:pt x="323113" y="5207"/>
                  </a:lnTo>
                  <a:lnTo>
                    <a:pt x="380377" y="5207"/>
                  </a:lnTo>
                  <a:lnTo>
                    <a:pt x="280212" y="319913"/>
                  </a:lnTo>
                  <a:lnTo>
                    <a:pt x="257594" y="319913"/>
                  </a:lnTo>
                  <a:lnTo>
                    <a:pt x="189979" y="124206"/>
                  </a:lnTo>
                  <a:lnTo>
                    <a:pt x="124256" y="319913"/>
                  </a:lnTo>
                  <a:lnTo>
                    <a:pt x="101638" y="319913"/>
                  </a:lnTo>
                  <a:lnTo>
                    <a:pt x="0" y="5207"/>
                  </a:lnTo>
                  <a:close/>
                </a:path>
                <a:path w="6550659" h="321309">
                  <a:moveTo>
                    <a:pt x="2216023" y="3175"/>
                  </a:moveTo>
                  <a:lnTo>
                    <a:pt x="2279523" y="8762"/>
                  </a:lnTo>
                  <a:lnTo>
                    <a:pt x="2323338" y="25781"/>
                  </a:lnTo>
                  <a:lnTo>
                    <a:pt x="2348865" y="54610"/>
                  </a:lnTo>
                  <a:lnTo>
                    <a:pt x="2357247" y="96138"/>
                  </a:lnTo>
                  <a:lnTo>
                    <a:pt x="2349500" y="142875"/>
                  </a:lnTo>
                  <a:lnTo>
                    <a:pt x="2325878" y="176275"/>
                  </a:lnTo>
                  <a:lnTo>
                    <a:pt x="2286762" y="196341"/>
                  </a:lnTo>
                  <a:lnTo>
                    <a:pt x="2231771" y="202946"/>
                  </a:lnTo>
                  <a:lnTo>
                    <a:pt x="2225548" y="202946"/>
                  </a:lnTo>
                  <a:lnTo>
                    <a:pt x="2217166" y="202437"/>
                  </a:lnTo>
                  <a:lnTo>
                    <a:pt x="2206752" y="201422"/>
                  </a:lnTo>
                  <a:lnTo>
                    <a:pt x="2206752" y="315722"/>
                  </a:lnTo>
                  <a:lnTo>
                    <a:pt x="2151888" y="315722"/>
                  </a:lnTo>
                  <a:lnTo>
                    <a:pt x="2151888" y="5461"/>
                  </a:lnTo>
                  <a:lnTo>
                    <a:pt x="2176526" y="4445"/>
                  </a:lnTo>
                  <a:lnTo>
                    <a:pt x="2195449" y="3810"/>
                  </a:lnTo>
                  <a:lnTo>
                    <a:pt x="2208657" y="3301"/>
                  </a:lnTo>
                  <a:lnTo>
                    <a:pt x="2216023" y="3175"/>
                  </a:lnTo>
                  <a:close/>
                </a:path>
                <a:path w="6550659" h="321309">
                  <a:moveTo>
                    <a:pt x="5069967" y="1015"/>
                  </a:moveTo>
                  <a:lnTo>
                    <a:pt x="5094097" y="1015"/>
                  </a:lnTo>
                  <a:lnTo>
                    <a:pt x="5218557" y="315722"/>
                  </a:lnTo>
                  <a:lnTo>
                    <a:pt x="5157851" y="315722"/>
                  </a:lnTo>
                  <a:lnTo>
                    <a:pt x="5135245" y="252729"/>
                  </a:lnTo>
                  <a:lnTo>
                    <a:pt x="5029200" y="252729"/>
                  </a:lnTo>
                  <a:lnTo>
                    <a:pt x="5007609" y="315722"/>
                  </a:lnTo>
                  <a:lnTo>
                    <a:pt x="4946523" y="315722"/>
                  </a:lnTo>
                  <a:lnTo>
                    <a:pt x="5069967" y="1015"/>
                  </a:lnTo>
                  <a:close/>
                </a:path>
                <a:path w="6550659" h="321309">
                  <a:moveTo>
                    <a:pt x="1866773" y="1015"/>
                  </a:moveTo>
                  <a:lnTo>
                    <a:pt x="1890903" y="1015"/>
                  </a:lnTo>
                  <a:lnTo>
                    <a:pt x="2015236" y="315722"/>
                  </a:lnTo>
                  <a:lnTo>
                    <a:pt x="1954657" y="315722"/>
                  </a:lnTo>
                  <a:lnTo>
                    <a:pt x="1932051" y="252729"/>
                  </a:lnTo>
                  <a:lnTo>
                    <a:pt x="1826006" y="252729"/>
                  </a:lnTo>
                  <a:lnTo>
                    <a:pt x="1804416" y="315722"/>
                  </a:lnTo>
                  <a:lnTo>
                    <a:pt x="1743329" y="315722"/>
                  </a:lnTo>
                  <a:lnTo>
                    <a:pt x="1866773" y="1015"/>
                  </a:lnTo>
                  <a:close/>
                </a:path>
                <a:path w="6550659" h="321309">
                  <a:moveTo>
                    <a:pt x="799972" y="1015"/>
                  </a:moveTo>
                  <a:lnTo>
                    <a:pt x="824103" y="1015"/>
                  </a:lnTo>
                  <a:lnTo>
                    <a:pt x="948563" y="315722"/>
                  </a:lnTo>
                  <a:lnTo>
                    <a:pt x="887857" y="315722"/>
                  </a:lnTo>
                  <a:lnTo>
                    <a:pt x="865251" y="252729"/>
                  </a:lnTo>
                  <a:lnTo>
                    <a:pt x="759231" y="252729"/>
                  </a:lnTo>
                  <a:lnTo>
                    <a:pt x="737666" y="315722"/>
                  </a:lnTo>
                  <a:lnTo>
                    <a:pt x="676605" y="315722"/>
                  </a:lnTo>
                  <a:lnTo>
                    <a:pt x="799972" y="1015"/>
                  </a:lnTo>
                  <a:close/>
                </a:path>
                <a:path w="6550659" h="321309">
                  <a:moveTo>
                    <a:pt x="6178423" y="0"/>
                  </a:moveTo>
                  <a:lnTo>
                    <a:pt x="6203441" y="1270"/>
                  </a:lnTo>
                  <a:lnTo>
                    <a:pt x="6225032" y="4952"/>
                  </a:lnTo>
                  <a:lnTo>
                    <a:pt x="6242938" y="11302"/>
                  </a:lnTo>
                  <a:lnTo>
                    <a:pt x="6257289" y="20065"/>
                  </a:lnTo>
                  <a:lnTo>
                    <a:pt x="6240526" y="67437"/>
                  </a:lnTo>
                  <a:lnTo>
                    <a:pt x="6225794" y="58420"/>
                  </a:lnTo>
                  <a:lnTo>
                    <a:pt x="6210808" y="51942"/>
                  </a:lnTo>
                  <a:lnTo>
                    <a:pt x="6195313" y="48006"/>
                  </a:lnTo>
                  <a:lnTo>
                    <a:pt x="6179438" y="46736"/>
                  </a:lnTo>
                  <a:lnTo>
                    <a:pt x="6170422" y="47371"/>
                  </a:lnTo>
                  <a:lnTo>
                    <a:pt x="6140196" y="75311"/>
                  </a:lnTo>
                  <a:lnTo>
                    <a:pt x="6139560" y="83058"/>
                  </a:lnTo>
                  <a:lnTo>
                    <a:pt x="6143244" y="96520"/>
                  </a:lnTo>
                  <a:lnTo>
                    <a:pt x="6154292" y="110236"/>
                  </a:lnTo>
                  <a:lnTo>
                    <a:pt x="6172708" y="124333"/>
                  </a:lnTo>
                  <a:lnTo>
                    <a:pt x="6198488" y="138557"/>
                  </a:lnTo>
                  <a:lnTo>
                    <a:pt x="6212966" y="146050"/>
                  </a:lnTo>
                  <a:lnTo>
                    <a:pt x="6225285" y="153162"/>
                  </a:lnTo>
                  <a:lnTo>
                    <a:pt x="6255384" y="180466"/>
                  </a:lnTo>
                  <a:lnTo>
                    <a:pt x="6270879" y="224282"/>
                  </a:lnTo>
                  <a:lnTo>
                    <a:pt x="6271386" y="234569"/>
                  </a:lnTo>
                  <a:lnTo>
                    <a:pt x="6269482" y="252602"/>
                  </a:lnTo>
                  <a:lnTo>
                    <a:pt x="6241669" y="296545"/>
                  </a:lnTo>
                  <a:lnTo>
                    <a:pt x="6206998" y="314960"/>
                  </a:lnTo>
                  <a:lnTo>
                    <a:pt x="6162166" y="321056"/>
                  </a:lnTo>
                  <a:lnTo>
                    <a:pt x="6140958" y="319659"/>
                  </a:lnTo>
                  <a:lnTo>
                    <a:pt x="6120891" y="315467"/>
                  </a:lnTo>
                  <a:lnTo>
                    <a:pt x="6101841" y="308356"/>
                  </a:lnTo>
                  <a:lnTo>
                    <a:pt x="6083934" y="298450"/>
                  </a:lnTo>
                  <a:lnTo>
                    <a:pt x="6104255" y="249047"/>
                  </a:lnTo>
                  <a:lnTo>
                    <a:pt x="6120510" y="259079"/>
                  </a:lnTo>
                  <a:lnTo>
                    <a:pt x="6136512" y="266319"/>
                  </a:lnTo>
                  <a:lnTo>
                    <a:pt x="6152514" y="270637"/>
                  </a:lnTo>
                  <a:lnTo>
                    <a:pt x="6168262" y="272034"/>
                  </a:lnTo>
                  <a:lnTo>
                    <a:pt x="6189472" y="269875"/>
                  </a:lnTo>
                  <a:lnTo>
                    <a:pt x="6204584" y="263525"/>
                  </a:lnTo>
                  <a:lnTo>
                    <a:pt x="6213602" y="252984"/>
                  </a:lnTo>
                  <a:lnTo>
                    <a:pt x="6216650" y="238125"/>
                  </a:lnTo>
                  <a:lnTo>
                    <a:pt x="6215887" y="230250"/>
                  </a:lnTo>
                  <a:lnTo>
                    <a:pt x="6187821" y="192532"/>
                  </a:lnTo>
                  <a:lnTo>
                    <a:pt x="6141847" y="166877"/>
                  </a:lnTo>
                  <a:lnTo>
                    <a:pt x="6128384" y="159131"/>
                  </a:lnTo>
                  <a:lnTo>
                    <a:pt x="6099302" y="133476"/>
                  </a:lnTo>
                  <a:lnTo>
                    <a:pt x="6084951" y="92837"/>
                  </a:lnTo>
                  <a:lnTo>
                    <a:pt x="6084570" y="83438"/>
                  </a:lnTo>
                  <a:lnTo>
                    <a:pt x="6086221" y="66166"/>
                  </a:lnTo>
                  <a:lnTo>
                    <a:pt x="6110858" y="23749"/>
                  </a:lnTo>
                  <a:lnTo>
                    <a:pt x="6158737" y="1524"/>
                  </a:lnTo>
                  <a:lnTo>
                    <a:pt x="6178423" y="0"/>
                  </a:lnTo>
                  <a:close/>
                </a:path>
                <a:path w="6550659" h="321309">
                  <a:moveTo>
                    <a:pt x="4839081" y="0"/>
                  </a:moveTo>
                  <a:lnTo>
                    <a:pt x="4864354" y="1397"/>
                  </a:lnTo>
                  <a:lnTo>
                    <a:pt x="4886959" y="5461"/>
                  </a:lnTo>
                  <a:lnTo>
                    <a:pt x="4906899" y="12191"/>
                  </a:lnTo>
                  <a:lnTo>
                    <a:pt x="4924171" y="21716"/>
                  </a:lnTo>
                  <a:lnTo>
                    <a:pt x="4901565" y="67310"/>
                  </a:lnTo>
                  <a:lnTo>
                    <a:pt x="4890897" y="59309"/>
                  </a:lnTo>
                  <a:lnTo>
                    <a:pt x="4877561" y="53466"/>
                  </a:lnTo>
                  <a:lnTo>
                    <a:pt x="4861306" y="50037"/>
                  </a:lnTo>
                  <a:lnTo>
                    <a:pt x="4842383" y="48895"/>
                  </a:lnTo>
                  <a:lnTo>
                    <a:pt x="4823841" y="50926"/>
                  </a:lnTo>
                  <a:lnTo>
                    <a:pt x="4779009" y="81407"/>
                  </a:lnTo>
                  <a:lnTo>
                    <a:pt x="4760468" y="118237"/>
                  </a:lnTo>
                  <a:lnTo>
                    <a:pt x="4754245" y="163829"/>
                  </a:lnTo>
                  <a:lnTo>
                    <a:pt x="4755642" y="187451"/>
                  </a:lnTo>
                  <a:lnTo>
                    <a:pt x="4767199" y="226949"/>
                  </a:lnTo>
                  <a:lnTo>
                    <a:pt x="4803902" y="264795"/>
                  </a:lnTo>
                  <a:lnTo>
                    <a:pt x="4838446" y="272034"/>
                  </a:lnTo>
                  <a:lnTo>
                    <a:pt x="4859020" y="270128"/>
                  </a:lnTo>
                  <a:lnTo>
                    <a:pt x="4877308" y="264160"/>
                  </a:lnTo>
                  <a:lnTo>
                    <a:pt x="4893309" y="254381"/>
                  </a:lnTo>
                  <a:lnTo>
                    <a:pt x="4906899" y="240664"/>
                  </a:lnTo>
                  <a:lnTo>
                    <a:pt x="4932426" y="285114"/>
                  </a:lnTo>
                  <a:lnTo>
                    <a:pt x="4913630" y="300863"/>
                  </a:lnTo>
                  <a:lnTo>
                    <a:pt x="4891024" y="312038"/>
                  </a:lnTo>
                  <a:lnTo>
                    <a:pt x="4864481" y="318770"/>
                  </a:lnTo>
                  <a:lnTo>
                    <a:pt x="4834001" y="321056"/>
                  </a:lnTo>
                  <a:lnTo>
                    <a:pt x="4803267" y="318388"/>
                  </a:lnTo>
                  <a:lnTo>
                    <a:pt x="4752975" y="296925"/>
                  </a:lnTo>
                  <a:lnTo>
                    <a:pt x="4717415" y="254762"/>
                  </a:lnTo>
                  <a:lnTo>
                    <a:pt x="4699381" y="196469"/>
                  </a:lnTo>
                  <a:lnTo>
                    <a:pt x="4697222" y="161544"/>
                  </a:lnTo>
                  <a:lnTo>
                    <a:pt x="4699761" y="128397"/>
                  </a:lnTo>
                  <a:lnTo>
                    <a:pt x="4719701" y="70865"/>
                  </a:lnTo>
                  <a:lnTo>
                    <a:pt x="4758435" y="26035"/>
                  </a:lnTo>
                  <a:lnTo>
                    <a:pt x="4809363" y="2921"/>
                  </a:lnTo>
                  <a:lnTo>
                    <a:pt x="4839081" y="0"/>
                  </a:lnTo>
                  <a:close/>
                </a:path>
                <a:path w="6550659" h="321309">
                  <a:moveTo>
                    <a:pt x="4442586" y="0"/>
                  </a:moveTo>
                  <a:lnTo>
                    <a:pt x="4467098" y="1904"/>
                  </a:lnTo>
                  <a:lnTo>
                    <a:pt x="4489704" y="7620"/>
                  </a:lnTo>
                  <a:lnTo>
                    <a:pt x="4510405" y="17145"/>
                  </a:lnTo>
                  <a:lnTo>
                    <a:pt x="4529201" y="30479"/>
                  </a:lnTo>
                  <a:lnTo>
                    <a:pt x="4506214" y="74802"/>
                  </a:lnTo>
                  <a:lnTo>
                    <a:pt x="4500626" y="70358"/>
                  </a:lnTo>
                  <a:lnTo>
                    <a:pt x="4493768" y="66039"/>
                  </a:lnTo>
                  <a:lnTo>
                    <a:pt x="4457319" y="51053"/>
                  </a:lnTo>
                  <a:lnTo>
                    <a:pt x="4441317" y="48895"/>
                  </a:lnTo>
                  <a:lnTo>
                    <a:pt x="4419727" y="50800"/>
                  </a:lnTo>
                  <a:lnTo>
                    <a:pt x="4383658" y="66421"/>
                  </a:lnTo>
                  <a:lnTo>
                    <a:pt x="4357624" y="96774"/>
                  </a:lnTo>
                  <a:lnTo>
                    <a:pt x="4344416" y="138429"/>
                  </a:lnTo>
                  <a:lnTo>
                    <a:pt x="4342765" y="163195"/>
                  </a:lnTo>
                  <a:lnTo>
                    <a:pt x="4344416" y="186689"/>
                  </a:lnTo>
                  <a:lnTo>
                    <a:pt x="4357370" y="226313"/>
                  </a:lnTo>
                  <a:lnTo>
                    <a:pt x="4382770" y="255397"/>
                  </a:lnTo>
                  <a:lnTo>
                    <a:pt x="4418076" y="270128"/>
                  </a:lnTo>
                  <a:lnTo>
                    <a:pt x="4439158" y="272034"/>
                  </a:lnTo>
                  <a:lnTo>
                    <a:pt x="4453128" y="271017"/>
                  </a:lnTo>
                  <a:lnTo>
                    <a:pt x="4487545" y="194817"/>
                  </a:lnTo>
                  <a:lnTo>
                    <a:pt x="4444619" y="194817"/>
                  </a:lnTo>
                  <a:lnTo>
                    <a:pt x="4444619" y="147827"/>
                  </a:lnTo>
                  <a:lnTo>
                    <a:pt x="4542535" y="147827"/>
                  </a:lnTo>
                  <a:lnTo>
                    <a:pt x="4542535" y="286892"/>
                  </a:lnTo>
                  <a:lnTo>
                    <a:pt x="4506722" y="307086"/>
                  </a:lnTo>
                  <a:lnTo>
                    <a:pt x="4461002" y="318770"/>
                  </a:lnTo>
                  <a:lnTo>
                    <a:pt x="4430268" y="321056"/>
                  </a:lnTo>
                  <a:lnTo>
                    <a:pt x="4398772" y="318262"/>
                  </a:lnTo>
                  <a:lnTo>
                    <a:pt x="4345940" y="296417"/>
                  </a:lnTo>
                  <a:lnTo>
                    <a:pt x="4307713" y="253619"/>
                  </a:lnTo>
                  <a:lnTo>
                    <a:pt x="4288155" y="195834"/>
                  </a:lnTo>
                  <a:lnTo>
                    <a:pt x="4285742" y="161671"/>
                  </a:lnTo>
                  <a:lnTo>
                    <a:pt x="4288408" y="127381"/>
                  </a:lnTo>
                  <a:lnTo>
                    <a:pt x="4309745" y="68961"/>
                  </a:lnTo>
                  <a:lnTo>
                    <a:pt x="4351401" y="25146"/>
                  </a:lnTo>
                  <a:lnTo>
                    <a:pt x="4408551" y="2794"/>
                  </a:lnTo>
                  <a:lnTo>
                    <a:pt x="4442586" y="0"/>
                  </a:lnTo>
                  <a:close/>
                </a:path>
                <a:path w="6550659" h="321309">
                  <a:moveTo>
                    <a:pt x="3019552" y="0"/>
                  </a:moveTo>
                  <a:lnTo>
                    <a:pt x="3044825" y="1397"/>
                  </a:lnTo>
                  <a:lnTo>
                    <a:pt x="3067431" y="5461"/>
                  </a:lnTo>
                  <a:lnTo>
                    <a:pt x="3087370" y="12191"/>
                  </a:lnTo>
                  <a:lnTo>
                    <a:pt x="3104642" y="21716"/>
                  </a:lnTo>
                  <a:lnTo>
                    <a:pt x="3082035" y="67310"/>
                  </a:lnTo>
                  <a:lnTo>
                    <a:pt x="3071495" y="59309"/>
                  </a:lnTo>
                  <a:lnTo>
                    <a:pt x="3058033" y="53466"/>
                  </a:lnTo>
                  <a:lnTo>
                    <a:pt x="3041777" y="50037"/>
                  </a:lnTo>
                  <a:lnTo>
                    <a:pt x="3022854" y="48895"/>
                  </a:lnTo>
                  <a:lnTo>
                    <a:pt x="3004439" y="50926"/>
                  </a:lnTo>
                  <a:lnTo>
                    <a:pt x="2959481" y="81407"/>
                  </a:lnTo>
                  <a:lnTo>
                    <a:pt x="2940939" y="118237"/>
                  </a:lnTo>
                  <a:lnTo>
                    <a:pt x="2934716" y="163829"/>
                  </a:lnTo>
                  <a:lnTo>
                    <a:pt x="2936113" y="187451"/>
                  </a:lnTo>
                  <a:lnTo>
                    <a:pt x="2947670" y="226949"/>
                  </a:lnTo>
                  <a:lnTo>
                    <a:pt x="2984500" y="264795"/>
                  </a:lnTo>
                  <a:lnTo>
                    <a:pt x="3018917" y="272034"/>
                  </a:lnTo>
                  <a:lnTo>
                    <a:pt x="3039491" y="270128"/>
                  </a:lnTo>
                  <a:lnTo>
                    <a:pt x="3057779" y="264160"/>
                  </a:lnTo>
                  <a:lnTo>
                    <a:pt x="3073781" y="254381"/>
                  </a:lnTo>
                  <a:lnTo>
                    <a:pt x="3087370" y="240664"/>
                  </a:lnTo>
                  <a:lnTo>
                    <a:pt x="3112897" y="285114"/>
                  </a:lnTo>
                  <a:lnTo>
                    <a:pt x="3094101" y="300863"/>
                  </a:lnTo>
                  <a:lnTo>
                    <a:pt x="3071495" y="312038"/>
                  </a:lnTo>
                  <a:lnTo>
                    <a:pt x="3044952" y="318770"/>
                  </a:lnTo>
                  <a:lnTo>
                    <a:pt x="3014472" y="321056"/>
                  </a:lnTo>
                  <a:lnTo>
                    <a:pt x="2983865" y="318388"/>
                  </a:lnTo>
                  <a:lnTo>
                    <a:pt x="2933446" y="296925"/>
                  </a:lnTo>
                  <a:lnTo>
                    <a:pt x="2897885" y="254762"/>
                  </a:lnTo>
                  <a:lnTo>
                    <a:pt x="2879979" y="196469"/>
                  </a:lnTo>
                  <a:lnTo>
                    <a:pt x="2877693" y="161544"/>
                  </a:lnTo>
                  <a:lnTo>
                    <a:pt x="2880233" y="128397"/>
                  </a:lnTo>
                  <a:lnTo>
                    <a:pt x="2900172" y="70865"/>
                  </a:lnTo>
                  <a:lnTo>
                    <a:pt x="2938907" y="26035"/>
                  </a:lnTo>
                  <a:lnTo>
                    <a:pt x="2989834" y="2921"/>
                  </a:lnTo>
                  <a:lnTo>
                    <a:pt x="3019552" y="0"/>
                  </a:lnTo>
                  <a:close/>
                </a:path>
                <a:path w="6550659" h="321309">
                  <a:moveTo>
                    <a:pt x="2484501" y="0"/>
                  </a:moveTo>
                  <a:lnTo>
                    <a:pt x="2509647" y="1270"/>
                  </a:lnTo>
                  <a:lnTo>
                    <a:pt x="2531110" y="4952"/>
                  </a:lnTo>
                  <a:lnTo>
                    <a:pt x="2549017" y="11302"/>
                  </a:lnTo>
                  <a:lnTo>
                    <a:pt x="2563368" y="20065"/>
                  </a:lnTo>
                  <a:lnTo>
                    <a:pt x="2546604" y="67437"/>
                  </a:lnTo>
                  <a:lnTo>
                    <a:pt x="2531999" y="58420"/>
                  </a:lnTo>
                  <a:lnTo>
                    <a:pt x="2516886" y="51942"/>
                  </a:lnTo>
                  <a:lnTo>
                    <a:pt x="2501392" y="48006"/>
                  </a:lnTo>
                  <a:lnTo>
                    <a:pt x="2485517" y="46736"/>
                  </a:lnTo>
                  <a:lnTo>
                    <a:pt x="2476500" y="47371"/>
                  </a:lnTo>
                  <a:lnTo>
                    <a:pt x="2446274" y="75311"/>
                  </a:lnTo>
                  <a:lnTo>
                    <a:pt x="2445639" y="83058"/>
                  </a:lnTo>
                  <a:lnTo>
                    <a:pt x="2449322" y="96520"/>
                  </a:lnTo>
                  <a:lnTo>
                    <a:pt x="2460371" y="110236"/>
                  </a:lnTo>
                  <a:lnTo>
                    <a:pt x="2478786" y="124333"/>
                  </a:lnTo>
                  <a:lnTo>
                    <a:pt x="2504567" y="138557"/>
                  </a:lnTo>
                  <a:lnTo>
                    <a:pt x="2519045" y="146050"/>
                  </a:lnTo>
                  <a:lnTo>
                    <a:pt x="2531364" y="153162"/>
                  </a:lnTo>
                  <a:lnTo>
                    <a:pt x="2561463" y="180466"/>
                  </a:lnTo>
                  <a:lnTo>
                    <a:pt x="2577084" y="224282"/>
                  </a:lnTo>
                  <a:lnTo>
                    <a:pt x="2577465" y="234569"/>
                  </a:lnTo>
                  <a:lnTo>
                    <a:pt x="2575687" y="252602"/>
                  </a:lnTo>
                  <a:lnTo>
                    <a:pt x="2547747" y="296545"/>
                  </a:lnTo>
                  <a:lnTo>
                    <a:pt x="2513076" y="314960"/>
                  </a:lnTo>
                  <a:lnTo>
                    <a:pt x="2468245" y="321056"/>
                  </a:lnTo>
                  <a:lnTo>
                    <a:pt x="2447036" y="319659"/>
                  </a:lnTo>
                  <a:lnTo>
                    <a:pt x="2426970" y="315467"/>
                  </a:lnTo>
                  <a:lnTo>
                    <a:pt x="2408047" y="308356"/>
                  </a:lnTo>
                  <a:lnTo>
                    <a:pt x="2390013" y="298450"/>
                  </a:lnTo>
                  <a:lnTo>
                    <a:pt x="2410333" y="249047"/>
                  </a:lnTo>
                  <a:lnTo>
                    <a:pt x="2426589" y="259079"/>
                  </a:lnTo>
                  <a:lnTo>
                    <a:pt x="2442591" y="266319"/>
                  </a:lnTo>
                  <a:lnTo>
                    <a:pt x="2458593" y="270637"/>
                  </a:lnTo>
                  <a:lnTo>
                    <a:pt x="2474341" y="272034"/>
                  </a:lnTo>
                  <a:lnTo>
                    <a:pt x="2495550" y="269875"/>
                  </a:lnTo>
                  <a:lnTo>
                    <a:pt x="2510663" y="263525"/>
                  </a:lnTo>
                  <a:lnTo>
                    <a:pt x="2519680" y="252984"/>
                  </a:lnTo>
                  <a:lnTo>
                    <a:pt x="2522728" y="238125"/>
                  </a:lnTo>
                  <a:lnTo>
                    <a:pt x="2522093" y="230250"/>
                  </a:lnTo>
                  <a:lnTo>
                    <a:pt x="2493899" y="192532"/>
                  </a:lnTo>
                  <a:lnTo>
                    <a:pt x="2447925" y="166877"/>
                  </a:lnTo>
                  <a:lnTo>
                    <a:pt x="2434463" y="159131"/>
                  </a:lnTo>
                  <a:lnTo>
                    <a:pt x="2405380" y="133476"/>
                  </a:lnTo>
                  <a:lnTo>
                    <a:pt x="2391156" y="92837"/>
                  </a:lnTo>
                  <a:lnTo>
                    <a:pt x="2390648" y="83438"/>
                  </a:lnTo>
                  <a:lnTo>
                    <a:pt x="2392299" y="66166"/>
                  </a:lnTo>
                  <a:lnTo>
                    <a:pt x="2416937" y="23749"/>
                  </a:lnTo>
                  <a:lnTo>
                    <a:pt x="2464816" y="1524"/>
                  </a:lnTo>
                  <a:lnTo>
                    <a:pt x="2484501" y="0"/>
                  </a:lnTo>
                  <a:close/>
                </a:path>
                <a:path w="6550659" h="321309">
                  <a:moveTo>
                    <a:pt x="1527556" y="0"/>
                  </a:moveTo>
                  <a:lnTo>
                    <a:pt x="1552575" y="1270"/>
                  </a:lnTo>
                  <a:lnTo>
                    <a:pt x="1574038" y="4952"/>
                  </a:lnTo>
                  <a:lnTo>
                    <a:pt x="1592072" y="11302"/>
                  </a:lnTo>
                  <a:lnTo>
                    <a:pt x="1606423" y="20065"/>
                  </a:lnTo>
                  <a:lnTo>
                    <a:pt x="1589658" y="67437"/>
                  </a:lnTo>
                  <a:lnTo>
                    <a:pt x="1574927" y="58420"/>
                  </a:lnTo>
                  <a:lnTo>
                    <a:pt x="1559941" y="51942"/>
                  </a:lnTo>
                  <a:lnTo>
                    <a:pt x="1544447" y="48006"/>
                  </a:lnTo>
                  <a:lnTo>
                    <a:pt x="1528572" y="46736"/>
                  </a:lnTo>
                  <a:lnTo>
                    <a:pt x="1519555" y="47371"/>
                  </a:lnTo>
                  <a:lnTo>
                    <a:pt x="1489329" y="75311"/>
                  </a:lnTo>
                  <a:lnTo>
                    <a:pt x="1488694" y="83058"/>
                  </a:lnTo>
                  <a:lnTo>
                    <a:pt x="1492377" y="96520"/>
                  </a:lnTo>
                  <a:lnTo>
                    <a:pt x="1503426" y="110236"/>
                  </a:lnTo>
                  <a:lnTo>
                    <a:pt x="1521841" y="124333"/>
                  </a:lnTo>
                  <a:lnTo>
                    <a:pt x="1547622" y="138557"/>
                  </a:lnTo>
                  <a:lnTo>
                    <a:pt x="1562100" y="146050"/>
                  </a:lnTo>
                  <a:lnTo>
                    <a:pt x="1574292" y="153162"/>
                  </a:lnTo>
                  <a:lnTo>
                    <a:pt x="1604518" y="180466"/>
                  </a:lnTo>
                  <a:lnTo>
                    <a:pt x="1620012" y="224282"/>
                  </a:lnTo>
                  <a:lnTo>
                    <a:pt x="1620520" y="234569"/>
                  </a:lnTo>
                  <a:lnTo>
                    <a:pt x="1618614" y="252602"/>
                  </a:lnTo>
                  <a:lnTo>
                    <a:pt x="1590802" y="296545"/>
                  </a:lnTo>
                  <a:lnTo>
                    <a:pt x="1556131" y="314960"/>
                  </a:lnTo>
                  <a:lnTo>
                    <a:pt x="1511300" y="321056"/>
                  </a:lnTo>
                  <a:lnTo>
                    <a:pt x="1490091" y="319659"/>
                  </a:lnTo>
                  <a:lnTo>
                    <a:pt x="1470025" y="315467"/>
                  </a:lnTo>
                  <a:lnTo>
                    <a:pt x="1450975" y="308356"/>
                  </a:lnTo>
                  <a:lnTo>
                    <a:pt x="1433068" y="298450"/>
                  </a:lnTo>
                  <a:lnTo>
                    <a:pt x="1453388" y="249047"/>
                  </a:lnTo>
                  <a:lnTo>
                    <a:pt x="1469517" y="259079"/>
                  </a:lnTo>
                  <a:lnTo>
                    <a:pt x="1485645" y="266319"/>
                  </a:lnTo>
                  <a:lnTo>
                    <a:pt x="1501520" y="270637"/>
                  </a:lnTo>
                  <a:lnTo>
                    <a:pt x="1517395" y="272034"/>
                  </a:lnTo>
                  <a:lnTo>
                    <a:pt x="1538478" y="269875"/>
                  </a:lnTo>
                  <a:lnTo>
                    <a:pt x="1553718" y="263525"/>
                  </a:lnTo>
                  <a:lnTo>
                    <a:pt x="1562735" y="252984"/>
                  </a:lnTo>
                  <a:lnTo>
                    <a:pt x="1565783" y="238125"/>
                  </a:lnTo>
                  <a:lnTo>
                    <a:pt x="1565020" y="230250"/>
                  </a:lnTo>
                  <a:lnTo>
                    <a:pt x="1536827" y="192532"/>
                  </a:lnTo>
                  <a:lnTo>
                    <a:pt x="1490980" y="166877"/>
                  </a:lnTo>
                  <a:lnTo>
                    <a:pt x="1477518" y="159131"/>
                  </a:lnTo>
                  <a:lnTo>
                    <a:pt x="1448435" y="133476"/>
                  </a:lnTo>
                  <a:lnTo>
                    <a:pt x="1434083" y="92837"/>
                  </a:lnTo>
                  <a:lnTo>
                    <a:pt x="1433703" y="83438"/>
                  </a:lnTo>
                  <a:lnTo>
                    <a:pt x="1435354" y="66166"/>
                  </a:lnTo>
                  <a:lnTo>
                    <a:pt x="1459992" y="23749"/>
                  </a:lnTo>
                  <a:lnTo>
                    <a:pt x="1507870" y="1524"/>
                  </a:lnTo>
                  <a:lnTo>
                    <a:pt x="1527556" y="0"/>
                  </a:lnTo>
                  <a:close/>
                </a:path>
              </a:pathLst>
            </a:custGeom>
            <a:ln w="3175">
              <a:solidFill>
                <a:srgbClr val="57124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7078979" y="1045463"/>
              <a:ext cx="155448" cy="224027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942587" y="1046987"/>
              <a:ext cx="813435" cy="321310"/>
            </a:xfrm>
            <a:custGeom>
              <a:avLst/>
              <a:gdLst/>
              <a:ahLst/>
              <a:cxnLst/>
              <a:rect l="l" t="t" r="r" b="b"/>
              <a:pathLst>
                <a:path w="813435" h="321309">
                  <a:moveTo>
                    <a:pt x="675894" y="0"/>
                  </a:moveTo>
                  <a:lnTo>
                    <a:pt x="734949" y="10413"/>
                  </a:lnTo>
                  <a:lnTo>
                    <a:pt x="778128" y="41528"/>
                  </a:lnTo>
                  <a:lnTo>
                    <a:pt x="804545" y="91439"/>
                  </a:lnTo>
                  <a:lnTo>
                    <a:pt x="813435" y="157987"/>
                  </a:lnTo>
                  <a:lnTo>
                    <a:pt x="811149" y="193675"/>
                  </a:lnTo>
                  <a:lnTo>
                    <a:pt x="792734" y="253237"/>
                  </a:lnTo>
                  <a:lnTo>
                    <a:pt x="756158" y="296417"/>
                  </a:lnTo>
                  <a:lnTo>
                    <a:pt x="703707" y="318515"/>
                  </a:lnTo>
                  <a:lnTo>
                    <a:pt x="671702" y="321310"/>
                  </a:lnTo>
                  <a:lnTo>
                    <a:pt x="642365" y="318515"/>
                  </a:lnTo>
                  <a:lnTo>
                    <a:pt x="594613" y="296672"/>
                  </a:lnTo>
                  <a:lnTo>
                    <a:pt x="561466" y="253746"/>
                  </a:lnTo>
                  <a:lnTo>
                    <a:pt x="544829" y="193928"/>
                  </a:lnTo>
                  <a:lnTo>
                    <a:pt x="542798" y="157987"/>
                  </a:lnTo>
                  <a:lnTo>
                    <a:pt x="545084" y="126111"/>
                  </a:lnTo>
                  <a:lnTo>
                    <a:pt x="563245" y="70103"/>
                  </a:lnTo>
                  <a:lnTo>
                    <a:pt x="598804" y="25781"/>
                  </a:lnTo>
                  <a:lnTo>
                    <a:pt x="647191" y="2921"/>
                  </a:lnTo>
                  <a:lnTo>
                    <a:pt x="675894" y="0"/>
                  </a:lnTo>
                  <a:close/>
                </a:path>
                <a:path w="813435" h="321309">
                  <a:moveTo>
                    <a:pt x="133096" y="0"/>
                  </a:moveTo>
                  <a:lnTo>
                    <a:pt x="192150" y="10413"/>
                  </a:lnTo>
                  <a:lnTo>
                    <a:pt x="235331" y="41528"/>
                  </a:lnTo>
                  <a:lnTo>
                    <a:pt x="261747" y="91439"/>
                  </a:lnTo>
                  <a:lnTo>
                    <a:pt x="270637" y="157987"/>
                  </a:lnTo>
                  <a:lnTo>
                    <a:pt x="268350" y="193675"/>
                  </a:lnTo>
                  <a:lnTo>
                    <a:pt x="249936" y="253237"/>
                  </a:lnTo>
                  <a:lnTo>
                    <a:pt x="213360" y="296417"/>
                  </a:lnTo>
                  <a:lnTo>
                    <a:pt x="160909" y="318515"/>
                  </a:lnTo>
                  <a:lnTo>
                    <a:pt x="128904" y="321310"/>
                  </a:lnTo>
                  <a:lnTo>
                    <a:pt x="99567" y="318515"/>
                  </a:lnTo>
                  <a:lnTo>
                    <a:pt x="51815" y="296672"/>
                  </a:lnTo>
                  <a:lnTo>
                    <a:pt x="18669" y="253746"/>
                  </a:lnTo>
                  <a:lnTo>
                    <a:pt x="2032" y="193928"/>
                  </a:lnTo>
                  <a:lnTo>
                    <a:pt x="0" y="157987"/>
                  </a:lnTo>
                  <a:lnTo>
                    <a:pt x="2286" y="126111"/>
                  </a:lnTo>
                  <a:lnTo>
                    <a:pt x="20447" y="70103"/>
                  </a:lnTo>
                  <a:lnTo>
                    <a:pt x="56007" y="25781"/>
                  </a:lnTo>
                  <a:lnTo>
                    <a:pt x="104394" y="2921"/>
                  </a:lnTo>
                  <a:lnTo>
                    <a:pt x="133096" y="0"/>
                  </a:lnTo>
                  <a:close/>
                </a:path>
              </a:pathLst>
            </a:custGeom>
            <a:ln w="3175">
              <a:solidFill>
                <a:srgbClr val="57124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/>
          <p:nvPr/>
        </p:nvSpPr>
        <p:spPr>
          <a:xfrm>
            <a:off x="548640" y="1749551"/>
            <a:ext cx="362712" cy="26822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48640" y="3014726"/>
            <a:ext cx="362712" cy="26822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548640" y="3883101"/>
            <a:ext cx="362712" cy="26852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810259" y="1622551"/>
            <a:ext cx="6664959" cy="33489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2600" dirty="0">
                <a:latin typeface="Trebuchet MS"/>
                <a:cs typeface="Trebuchet MS"/>
              </a:rPr>
              <a:t>A </a:t>
            </a:r>
            <a:r>
              <a:rPr sz="2600" spc="-15" dirty="0">
                <a:latin typeface="Trebuchet MS"/>
                <a:cs typeface="Trebuchet MS"/>
              </a:rPr>
              <a:t>psychological </a:t>
            </a:r>
            <a:r>
              <a:rPr sz="2600" spc="-5" dirty="0">
                <a:latin typeface="Trebuchet MS"/>
                <a:cs typeface="Trebuchet MS"/>
              </a:rPr>
              <a:t>test </a:t>
            </a:r>
            <a:r>
              <a:rPr sz="2600" spc="-10" dirty="0">
                <a:latin typeface="Trebuchet MS"/>
                <a:cs typeface="Trebuchet MS"/>
              </a:rPr>
              <a:t>is </a:t>
            </a:r>
            <a:r>
              <a:rPr sz="2600" dirty="0">
                <a:latin typeface="Trebuchet MS"/>
                <a:cs typeface="Trebuchet MS"/>
              </a:rPr>
              <a:t>a </a:t>
            </a:r>
            <a:r>
              <a:rPr sz="2600" spc="-5" dirty="0">
                <a:latin typeface="Trebuchet MS"/>
                <a:cs typeface="Trebuchet MS"/>
              </a:rPr>
              <a:t>structured</a:t>
            </a:r>
            <a:r>
              <a:rPr sz="2600" spc="-260" dirty="0">
                <a:latin typeface="Trebuchet MS"/>
                <a:cs typeface="Trebuchet MS"/>
              </a:rPr>
              <a:t> </a:t>
            </a:r>
            <a:r>
              <a:rPr sz="2600" spc="-60" dirty="0">
                <a:latin typeface="Trebuchet MS"/>
                <a:cs typeface="Trebuchet MS"/>
              </a:rPr>
              <a:t>technique  </a:t>
            </a:r>
            <a:r>
              <a:rPr sz="2600" spc="-10" dirty="0">
                <a:latin typeface="Trebuchet MS"/>
                <a:cs typeface="Trebuchet MS"/>
              </a:rPr>
              <a:t>to </a:t>
            </a:r>
            <a:r>
              <a:rPr sz="2600" spc="-5" dirty="0">
                <a:latin typeface="Trebuchet MS"/>
                <a:cs typeface="Trebuchet MS"/>
              </a:rPr>
              <a:t>generate </a:t>
            </a:r>
            <a:r>
              <a:rPr sz="2600" spc="-15" dirty="0">
                <a:latin typeface="Trebuchet MS"/>
                <a:cs typeface="Trebuchet MS"/>
              </a:rPr>
              <a:t>carefully </a:t>
            </a:r>
            <a:r>
              <a:rPr sz="2600" dirty="0">
                <a:latin typeface="Trebuchet MS"/>
                <a:cs typeface="Trebuchet MS"/>
              </a:rPr>
              <a:t>select sample of  </a:t>
            </a:r>
            <a:r>
              <a:rPr sz="2600" spc="-85" dirty="0">
                <a:latin typeface="Trebuchet MS"/>
                <a:cs typeface="Trebuchet MS"/>
              </a:rPr>
              <a:t>behavior.</a:t>
            </a:r>
            <a:endParaRPr sz="2600">
              <a:latin typeface="Trebuchet MS"/>
              <a:cs typeface="Trebuchet MS"/>
            </a:endParaRPr>
          </a:p>
          <a:p>
            <a:pPr marL="12700" marR="128270">
              <a:lnSpc>
                <a:spcPct val="100000"/>
              </a:lnSpc>
              <a:spcBef>
                <a:spcPts val="600"/>
              </a:spcBef>
            </a:pPr>
            <a:r>
              <a:rPr sz="2600" spc="-10" dirty="0">
                <a:latin typeface="Trebuchet MS"/>
                <a:cs typeface="Trebuchet MS"/>
              </a:rPr>
              <a:t>It is used to </a:t>
            </a:r>
            <a:r>
              <a:rPr sz="2600" spc="-15" dirty="0">
                <a:latin typeface="Trebuchet MS"/>
                <a:cs typeface="Trebuchet MS"/>
              </a:rPr>
              <a:t>derive </a:t>
            </a:r>
            <a:r>
              <a:rPr sz="2600" spc="-5" dirty="0">
                <a:latin typeface="Trebuchet MS"/>
                <a:cs typeface="Trebuchet MS"/>
              </a:rPr>
              <a:t>inference </a:t>
            </a:r>
            <a:r>
              <a:rPr sz="2600" spc="-10" dirty="0">
                <a:latin typeface="Trebuchet MS"/>
                <a:cs typeface="Trebuchet MS"/>
              </a:rPr>
              <a:t>about</a:t>
            </a:r>
            <a:r>
              <a:rPr sz="2600" spc="-160" dirty="0">
                <a:latin typeface="Trebuchet MS"/>
                <a:cs typeface="Trebuchet MS"/>
              </a:rPr>
              <a:t> </a:t>
            </a:r>
            <a:r>
              <a:rPr sz="2600" spc="-75" dirty="0">
                <a:latin typeface="Trebuchet MS"/>
                <a:cs typeface="Trebuchet MS"/>
              </a:rPr>
              <a:t>someone  </a:t>
            </a:r>
            <a:r>
              <a:rPr sz="2600" spc="-15" dirty="0">
                <a:latin typeface="Trebuchet MS"/>
                <a:cs typeface="Trebuchet MS"/>
              </a:rPr>
              <a:t>behavior </a:t>
            </a:r>
            <a:r>
              <a:rPr sz="2600" dirty="0">
                <a:latin typeface="Trebuchet MS"/>
                <a:cs typeface="Trebuchet MS"/>
              </a:rPr>
              <a:t>on </a:t>
            </a:r>
            <a:r>
              <a:rPr sz="2600" spc="-5" dirty="0">
                <a:latin typeface="Trebuchet MS"/>
                <a:cs typeface="Trebuchet MS"/>
              </a:rPr>
              <a:t>basis </a:t>
            </a:r>
            <a:r>
              <a:rPr sz="2600" spc="-10" dirty="0">
                <a:latin typeface="Trebuchet MS"/>
                <a:cs typeface="Trebuchet MS"/>
              </a:rPr>
              <a:t>of </a:t>
            </a:r>
            <a:r>
              <a:rPr sz="2600" dirty="0">
                <a:latin typeface="Trebuchet MS"/>
                <a:cs typeface="Trebuchet MS"/>
              </a:rPr>
              <a:t>results </a:t>
            </a:r>
            <a:r>
              <a:rPr sz="2600" spc="-5" dirty="0">
                <a:latin typeface="Trebuchet MS"/>
                <a:cs typeface="Trebuchet MS"/>
              </a:rPr>
              <a:t>of</a:t>
            </a:r>
            <a:r>
              <a:rPr sz="2600" spc="-30" dirty="0">
                <a:latin typeface="Trebuchet MS"/>
                <a:cs typeface="Trebuchet MS"/>
              </a:rPr>
              <a:t> </a:t>
            </a:r>
            <a:r>
              <a:rPr sz="2600" spc="-5" dirty="0">
                <a:latin typeface="Trebuchet MS"/>
                <a:cs typeface="Trebuchet MS"/>
              </a:rPr>
              <a:t>tests.</a:t>
            </a:r>
            <a:endParaRPr sz="2600">
              <a:latin typeface="Trebuchet MS"/>
              <a:cs typeface="Trebuchet MS"/>
            </a:endParaRPr>
          </a:p>
          <a:p>
            <a:pPr marL="12700" marR="495934">
              <a:lnSpc>
                <a:spcPct val="100000"/>
              </a:lnSpc>
              <a:spcBef>
                <a:spcPts val="600"/>
              </a:spcBef>
            </a:pPr>
            <a:r>
              <a:rPr sz="2600" spc="-95" dirty="0">
                <a:latin typeface="Trebuchet MS"/>
                <a:cs typeface="Trebuchet MS"/>
              </a:rPr>
              <a:t>We </a:t>
            </a:r>
            <a:r>
              <a:rPr sz="2600" spc="-10" dirty="0">
                <a:latin typeface="Trebuchet MS"/>
                <a:cs typeface="Trebuchet MS"/>
              </a:rPr>
              <a:t>can judge </a:t>
            </a:r>
            <a:r>
              <a:rPr sz="2600" spc="-5" dirty="0">
                <a:latin typeface="Trebuchet MS"/>
                <a:cs typeface="Trebuchet MS"/>
              </a:rPr>
              <a:t>the level </a:t>
            </a:r>
            <a:r>
              <a:rPr sz="2600" dirty="0">
                <a:latin typeface="Trebuchet MS"/>
                <a:cs typeface="Trebuchet MS"/>
              </a:rPr>
              <a:t>of </a:t>
            </a:r>
            <a:r>
              <a:rPr sz="2600" spc="-15" dirty="0">
                <a:latin typeface="Trebuchet MS"/>
                <a:cs typeface="Trebuchet MS"/>
              </a:rPr>
              <a:t>attributes </a:t>
            </a:r>
            <a:r>
              <a:rPr sz="2600" spc="-10" dirty="0">
                <a:latin typeface="Trebuchet MS"/>
                <a:cs typeface="Trebuchet MS"/>
              </a:rPr>
              <a:t>like  </a:t>
            </a:r>
            <a:r>
              <a:rPr sz="2600" spc="-15" dirty="0">
                <a:latin typeface="Trebuchet MS"/>
                <a:cs typeface="Trebuchet MS"/>
              </a:rPr>
              <a:t>intelligence </a:t>
            </a:r>
            <a:r>
              <a:rPr sz="2600" dirty="0">
                <a:latin typeface="Trebuchet MS"/>
                <a:cs typeface="Trebuchet MS"/>
              </a:rPr>
              <a:t>, </a:t>
            </a:r>
            <a:r>
              <a:rPr sz="2600" spc="-10" dirty="0">
                <a:latin typeface="Trebuchet MS"/>
                <a:cs typeface="Trebuchet MS"/>
              </a:rPr>
              <a:t>self-esteam </a:t>
            </a:r>
            <a:r>
              <a:rPr sz="2600" dirty="0">
                <a:latin typeface="Trebuchet MS"/>
                <a:cs typeface="Trebuchet MS"/>
              </a:rPr>
              <a:t>, </a:t>
            </a:r>
            <a:r>
              <a:rPr sz="2600" spc="-15" dirty="0">
                <a:latin typeface="Trebuchet MS"/>
                <a:cs typeface="Trebuchet MS"/>
              </a:rPr>
              <a:t>aptitude </a:t>
            </a:r>
            <a:r>
              <a:rPr sz="2600" spc="-5" dirty="0">
                <a:latin typeface="Trebuchet MS"/>
                <a:cs typeface="Trebuchet MS"/>
              </a:rPr>
              <a:t>in </a:t>
            </a:r>
            <a:r>
              <a:rPr sz="2600" spc="-10" dirty="0">
                <a:latin typeface="Trebuchet MS"/>
                <a:cs typeface="Trebuchet MS"/>
              </a:rPr>
              <a:t>an  </a:t>
            </a:r>
            <a:r>
              <a:rPr sz="2600" spc="-15" dirty="0">
                <a:latin typeface="Trebuchet MS"/>
                <a:cs typeface="Trebuchet MS"/>
              </a:rPr>
              <a:t>individual.</a:t>
            </a:r>
            <a:endParaRPr sz="26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17</TotalTime>
  <Words>451</Words>
  <Application>Microsoft Office PowerPoint</Application>
  <PresentationFormat>On-screen Show (4:3)</PresentationFormat>
  <Paragraphs>60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Opulent</vt:lpstr>
      <vt:lpstr>Technical &amp; Methodological Principles in Psychological Testing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kas.com</dc:creator>
  <cp:lastModifiedBy>Star City</cp:lastModifiedBy>
  <cp:revision>3</cp:revision>
  <dcterms:created xsi:type="dcterms:W3CDTF">2020-04-15T07:39:46Z</dcterms:created>
  <dcterms:modified xsi:type="dcterms:W3CDTF">2020-04-15T07:57:29Z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2020-04-06T00:00:00Z</vt:filetime>
  </property>
  <property fmtid="{D5CDD505-2E9C-101B-9397-08002B2CF9AE}" pid="3" name="Creator">
    <vt:lpwstr>Microsoft® PowerPoint® for Office 365</vt:lpwstr>
  </property>
  <property fmtid="{D5CDD505-2E9C-101B-9397-08002B2CF9AE}" pid="4" name="LastSaved">
    <vt:filetime>2020-04-15T00:00:00Z</vt:filetime>
  </property>
</Properties>
</file>